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BF55DB-3F4E-42DE-90AD-4A5F37B47DF0}" v="37" dt="2021-03-07T02:56:53.2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20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van Edmunds" userId="378a0e1237f66a80" providerId="LiveId" clId="{77BF55DB-3F4E-42DE-90AD-4A5F37B47DF0}"/>
    <pc:docChg chg="undo redo custSel addSld delSld modSld">
      <pc:chgData name="Evan Edmunds" userId="378a0e1237f66a80" providerId="LiveId" clId="{77BF55DB-3F4E-42DE-90AD-4A5F37B47DF0}" dt="2021-03-07T02:56:53.297" v="636"/>
      <pc:docMkLst>
        <pc:docMk/>
      </pc:docMkLst>
      <pc:sldChg chg="addSp delSp modSp">
        <pc:chgData name="Evan Edmunds" userId="378a0e1237f66a80" providerId="LiveId" clId="{77BF55DB-3F4E-42DE-90AD-4A5F37B47DF0}" dt="2021-03-07T02:44:34.691" v="609"/>
        <pc:sldMkLst>
          <pc:docMk/>
          <pc:sldMk cId="4161345963" sldId="256"/>
        </pc:sldMkLst>
        <pc:picChg chg="add del mod">
          <ac:chgData name="Evan Edmunds" userId="378a0e1237f66a80" providerId="LiveId" clId="{77BF55DB-3F4E-42DE-90AD-4A5F37B47DF0}" dt="2021-03-07T02:43:34.816" v="607"/>
          <ac:picMkLst>
            <pc:docMk/>
            <pc:sldMk cId="4161345963" sldId="256"/>
            <ac:picMk id="4" creationId="{84530488-E416-4464-B90B-D906BC82953B}"/>
          </ac:picMkLst>
        </pc:picChg>
        <pc:picChg chg="add del mod">
          <ac:chgData name="Evan Edmunds" userId="378a0e1237f66a80" providerId="LiveId" clId="{77BF55DB-3F4E-42DE-90AD-4A5F37B47DF0}" dt="2021-03-07T02:44:10.212" v="608"/>
          <ac:picMkLst>
            <pc:docMk/>
            <pc:sldMk cId="4161345963" sldId="256"/>
            <ac:picMk id="5" creationId="{4865E024-E86A-4D93-BD69-5E15BC63CA01}"/>
          </ac:picMkLst>
        </pc:picChg>
        <pc:picChg chg="add del mod">
          <ac:chgData name="Evan Edmunds" userId="378a0e1237f66a80" providerId="LiveId" clId="{77BF55DB-3F4E-42DE-90AD-4A5F37B47DF0}" dt="2021-03-07T02:44:34.691" v="609"/>
          <ac:picMkLst>
            <pc:docMk/>
            <pc:sldMk cId="4161345963" sldId="256"/>
            <ac:picMk id="6" creationId="{2F11EA9D-6056-409C-BC2B-2E4D48F016F8}"/>
          </ac:picMkLst>
        </pc:picChg>
        <pc:picChg chg="add mod">
          <ac:chgData name="Evan Edmunds" userId="378a0e1237f66a80" providerId="LiveId" clId="{77BF55DB-3F4E-42DE-90AD-4A5F37B47DF0}" dt="2021-03-07T02:44:34.691" v="609"/>
          <ac:picMkLst>
            <pc:docMk/>
            <pc:sldMk cId="4161345963" sldId="256"/>
            <ac:picMk id="8" creationId="{9F629330-6522-4FE0-BAF0-E0C3EB48CF01}"/>
          </ac:picMkLst>
        </pc:picChg>
      </pc:sldChg>
      <pc:sldChg chg="addSp delSp modSp">
        <pc:chgData name="Evan Edmunds" userId="378a0e1237f66a80" providerId="LiveId" clId="{77BF55DB-3F4E-42DE-90AD-4A5F37B47DF0}" dt="2021-03-07T02:46:01.796" v="613"/>
        <pc:sldMkLst>
          <pc:docMk/>
          <pc:sldMk cId="1776409620" sldId="257"/>
        </pc:sldMkLst>
        <pc:picChg chg="add del mod">
          <ac:chgData name="Evan Edmunds" userId="378a0e1237f66a80" providerId="LiveId" clId="{77BF55DB-3F4E-42DE-90AD-4A5F37B47DF0}" dt="2021-03-07T02:45:33.841" v="611"/>
          <ac:picMkLst>
            <pc:docMk/>
            <pc:sldMk cId="1776409620" sldId="257"/>
            <ac:picMk id="4" creationId="{BC474D14-F6D6-4481-B8C4-E9056444EE2F}"/>
          </ac:picMkLst>
        </pc:picChg>
        <pc:picChg chg="add del mod">
          <ac:chgData name="Evan Edmunds" userId="378a0e1237f66a80" providerId="LiveId" clId="{77BF55DB-3F4E-42DE-90AD-4A5F37B47DF0}" dt="2021-03-07T02:45:45.439" v="612"/>
          <ac:picMkLst>
            <pc:docMk/>
            <pc:sldMk cId="1776409620" sldId="257"/>
            <ac:picMk id="6" creationId="{2BA41847-AC12-4766-A22B-8808EAC5E552}"/>
          </ac:picMkLst>
        </pc:picChg>
        <pc:picChg chg="add del mod">
          <ac:chgData name="Evan Edmunds" userId="378a0e1237f66a80" providerId="LiveId" clId="{77BF55DB-3F4E-42DE-90AD-4A5F37B47DF0}" dt="2021-03-07T02:46:01.796" v="613"/>
          <ac:picMkLst>
            <pc:docMk/>
            <pc:sldMk cId="1776409620" sldId="257"/>
            <ac:picMk id="7" creationId="{0EEEEF89-7E86-4D0A-8232-61352FE27A1A}"/>
          </ac:picMkLst>
        </pc:picChg>
        <pc:picChg chg="add mod">
          <ac:chgData name="Evan Edmunds" userId="378a0e1237f66a80" providerId="LiveId" clId="{77BF55DB-3F4E-42DE-90AD-4A5F37B47DF0}" dt="2021-03-07T02:46:01.796" v="613"/>
          <ac:picMkLst>
            <pc:docMk/>
            <pc:sldMk cId="1776409620" sldId="257"/>
            <ac:picMk id="8" creationId="{BC9C340A-D2E6-4AE3-ACC3-2EFA9155BAF2}"/>
          </ac:picMkLst>
        </pc:picChg>
      </pc:sldChg>
      <pc:sldChg chg="addSp delSp modSp">
        <pc:chgData name="Evan Edmunds" userId="378a0e1237f66a80" providerId="LiveId" clId="{77BF55DB-3F4E-42DE-90AD-4A5F37B47DF0}" dt="2021-03-07T02:47:48.177" v="617"/>
        <pc:sldMkLst>
          <pc:docMk/>
          <pc:sldMk cId="3652942503" sldId="258"/>
        </pc:sldMkLst>
        <pc:picChg chg="add del mod">
          <ac:chgData name="Evan Edmunds" userId="378a0e1237f66a80" providerId="LiveId" clId="{77BF55DB-3F4E-42DE-90AD-4A5F37B47DF0}" dt="2021-03-07T02:46:45.405" v="615"/>
          <ac:picMkLst>
            <pc:docMk/>
            <pc:sldMk cId="3652942503" sldId="258"/>
            <ac:picMk id="4" creationId="{4FE24BEA-3B2F-4545-B801-59F220AC5292}"/>
          </ac:picMkLst>
        </pc:picChg>
        <pc:picChg chg="add del mod">
          <ac:chgData name="Evan Edmunds" userId="378a0e1237f66a80" providerId="LiveId" clId="{77BF55DB-3F4E-42DE-90AD-4A5F37B47DF0}" dt="2021-03-07T02:46:56.937" v="616"/>
          <ac:picMkLst>
            <pc:docMk/>
            <pc:sldMk cId="3652942503" sldId="258"/>
            <ac:picMk id="5" creationId="{35ADA0ED-FE11-4E13-BDE8-089BF5FFFA80}"/>
          </ac:picMkLst>
        </pc:picChg>
        <pc:picChg chg="add del mod">
          <ac:chgData name="Evan Edmunds" userId="378a0e1237f66a80" providerId="LiveId" clId="{77BF55DB-3F4E-42DE-90AD-4A5F37B47DF0}" dt="2021-03-07T02:47:48.177" v="617"/>
          <ac:picMkLst>
            <pc:docMk/>
            <pc:sldMk cId="3652942503" sldId="258"/>
            <ac:picMk id="6" creationId="{6064CEC7-250C-492C-BE56-20791501EBB7}"/>
          </ac:picMkLst>
        </pc:picChg>
        <pc:picChg chg="add mod">
          <ac:chgData name="Evan Edmunds" userId="378a0e1237f66a80" providerId="LiveId" clId="{77BF55DB-3F4E-42DE-90AD-4A5F37B47DF0}" dt="2021-03-07T02:47:48.177" v="617"/>
          <ac:picMkLst>
            <pc:docMk/>
            <pc:sldMk cId="3652942503" sldId="258"/>
            <ac:picMk id="7" creationId="{BF41DA1B-901E-4B26-89B7-459217369000}"/>
          </ac:picMkLst>
        </pc:picChg>
      </pc:sldChg>
      <pc:sldChg chg="addSp delSp modSp mod setBg">
        <pc:chgData name="Evan Edmunds" userId="378a0e1237f66a80" providerId="LiveId" clId="{77BF55DB-3F4E-42DE-90AD-4A5F37B47DF0}" dt="2021-03-07T02:51:02.790" v="622"/>
        <pc:sldMkLst>
          <pc:docMk/>
          <pc:sldMk cId="3159750" sldId="259"/>
        </pc:sldMkLst>
        <pc:spChg chg="mod">
          <ac:chgData name="Evan Edmunds" userId="378a0e1237f66a80" providerId="LiveId" clId="{77BF55DB-3F4E-42DE-90AD-4A5F37B47DF0}" dt="2021-03-07T02:12:38.402" v="148" actId="26606"/>
          <ac:spMkLst>
            <pc:docMk/>
            <pc:sldMk cId="3159750" sldId="259"/>
            <ac:spMk id="2" creationId="{CE7EAAB6-D157-4505-937A-009C5F698883}"/>
          </ac:spMkLst>
        </pc:spChg>
        <pc:spChg chg="mod ord">
          <ac:chgData name="Evan Edmunds" userId="378a0e1237f66a80" providerId="LiveId" clId="{77BF55DB-3F4E-42DE-90AD-4A5F37B47DF0}" dt="2021-03-07T02:12:38.402" v="148" actId="26606"/>
          <ac:spMkLst>
            <pc:docMk/>
            <pc:sldMk cId="3159750" sldId="259"/>
            <ac:spMk id="3" creationId="{ACEB6E42-5BA0-4989-AB1E-50F4A0100D70}"/>
          </ac:spMkLst>
        </pc:spChg>
        <pc:spChg chg="add">
          <ac:chgData name="Evan Edmunds" userId="378a0e1237f66a80" providerId="LiveId" clId="{77BF55DB-3F4E-42DE-90AD-4A5F37B47DF0}" dt="2021-03-07T02:12:38.402" v="148" actId="26606"/>
          <ac:spMkLst>
            <pc:docMk/>
            <pc:sldMk cId="3159750" sldId="259"/>
            <ac:spMk id="73" creationId="{B775CD93-9DF2-48CB-9F57-1BCA9A46C7FA}"/>
          </ac:spMkLst>
        </pc:spChg>
        <pc:spChg chg="add">
          <ac:chgData name="Evan Edmunds" userId="378a0e1237f66a80" providerId="LiveId" clId="{77BF55DB-3F4E-42DE-90AD-4A5F37B47DF0}" dt="2021-03-07T02:12:38.402" v="148" actId="26606"/>
          <ac:spMkLst>
            <pc:docMk/>
            <pc:sldMk cId="3159750" sldId="259"/>
            <ac:spMk id="75" creationId="{F7BF8B60-01C5-40A0-93B3-633DE4A59809}"/>
          </ac:spMkLst>
        </pc:spChg>
        <pc:spChg chg="add">
          <ac:chgData name="Evan Edmunds" userId="378a0e1237f66a80" providerId="LiveId" clId="{77BF55DB-3F4E-42DE-90AD-4A5F37B47DF0}" dt="2021-03-07T02:12:38.402" v="148" actId="26606"/>
          <ac:spMkLst>
            <pc:docMk/>
            <pc:sldMk cId="3159750" sldId="259"/>
            <ac:spMk id="77" creationId="{1C091803-41C2-48E0-9228-5148460C7479}"/>
          </ac:spMkLst>
        </pc:spChg>
        <pc:spChg chg="add">
          <ac:chgData name="Evan Edmunds" userId="378a0e1237f66a80" providerId="LiveId" clId="{77BF55DB-3F4E-42DE-90AD-4A5F37B47DF0}" dt="2021-03-07T02:12:38.402" v="148" actId="26606"/>
          <ac:spMkLst>
            <pc:docMk/>
            <pc:sldMk cId="3159750" sldId="259"/>
            <ac:spMk id="79" creationId="{CFF60D30-7C5E-4E4D-A537-C74F42FA04B4}"/>
          </ac:spMkLst>
        </pc:spChg>
        <pc:spChg chg="add">
          <ac:chgData name="Evan Edmunds" userId="378a0e1237f66a80" providerId="LiveId" clId="{77BF55DB-3F4E-42DE-90AD-4A5F37B47DF0}" dt="2021-03-07T02:12:38.402" v="148" actId="26606"/>
          <ac:spMkLst>
            <pc:docMk/>
            <pc:sldMk cId="3159750" sldId="259"/>
            <ac:spMk id="81" creationId="{E186B68C-84BC-4A6E-99D1-EE87483C1349}"/>
          </ac:spMkLst>
        </pc:spChg>
        <pc:spChg chg="add">
          <ac:chgData name="Evan Edmunds" userId="378a0e1237f66a80" providerId="LiveId" clId="{77BF55DB-3F4E-42DE-90AD-4A5F37B47DF0}" dt="2021-03-07T02:12:38.402" v="148" actId="26606"/>
          <ac:spMkLst>
            <pc:docMk/>
            <pc:sldMk cId="3159750" sldId="259"/>
            <ac:spMk id="83" creationId="{6166C6D1-23AC-49C4-BA07-238E4E9F8CEB}"/>
          </ac:spMkLst>
        </pc:spChg>
        <pc:picChg chg="add del mod">
          <ac:chgData name="Evan Edmunds" userId="378a0e1237f66a80" providerId="LiveId" clId="{77BF55DB-3F4E-42DE-90AD-4A5F37B47DF0}" dt="2021-03-07T02:48:26.503" v="619"/>
          <ac:picMkLst>
            <pc:docMk/>
            <pc:sldMk cId="3159750" sldId="259"/>
            <ac:picMk id="4" creationId="{DD3FB825-8445-46F0-A88A-C91370DF92DB}"/>
          </ac:picMkLst>
        </pc:picChg>
        <pc:picChg chg="add del mod">
          <ac:chgData name="Evan Edmunds" userId="378a0e1237f66a80" providerId="LiveId" clId="{77BF55DB-3F4E-42DE-90AD-4A5F37B47DF0}" dt="2021-03-07T02:49:15.175" v="620"/>
          <ac:picMkLst>
            <pc:docMk/>
            <pc:sldMk cId="3159750" sldId="259"/>
            <ac:picMk id="5" creationId="{5CC15B28-2A1D-4750-B3FE-CB5D2CBA9442}"/>
          </ac:picMkLst>
        </pc:picChg>
        <pc:picChg chg="add del mod">
          <ac:chgData name="Evan Edmunds" userId="378a0e1237f66a80" providerId="LiveId" clId="{77BF55DB-3F4E-42DE-90AD-4A5F37B47DF0}" dt="2021-03-07T02:50:03.326" v="621"/>
          <ac:picMkLst>
            <pc:docMk/>
            <pc:sldMk cId="3159750" sldId="259"/>
            <ac:picMk id="6" creationId="{76460DCF-2C25-4E26-A6D2-C0356CE80AA5}"/>
          </ac:picMkLst>
        </pc:picChg>
        <pc:picChg chg="add del mod">
          <ac:chgData name="Evan Edmunds" userId="378a0e1237f66a80" providerId="LiveId" clId="{77BF55DB-3F4E-42DE-90AD-4A5F37B47DF0}" dt="2021-03-07T02:51:02.790" v="622"/>
          <ac:picMkLst>
            <pc:docMk/>
            <pc:sldMk cId="3159750" sldId="259"/>
            <ac:picMk id="7" creationId="{D534A71C-3B9E-473A-95F2-8D860BD19321}"/>
          </ac:picMkLst>
        </pc:picChg>
        <pc:picChg chg="add mod">
          <ac:chgData name="Evan Edmunds" userId="378a0e1237f66a80" providerId="LiveId" clId="{77BF55DB-3F4E-42DE-90AD-4A5F37B47DF0}" dt="2021-03-07T02:51:02.790" v="622"/>
          <ac:picMkLst>
            <pc:docMk/>
            <pc:sldMk cId="3159750" sldId="259"/>
            <ac:picMk id="8" creationId="{D019D4D4-9C5E-4A92-8199-33E07FBEE4C7}"/>
          </ac:picMkLst>
        </pc:picChg>
        <pc:picChg chg="add mod">
          <ac:chgData name="Evan Edmunds" userId="378a0e1237f66a80" providerId="LiveId" clId="{77BF55DB-3F4E-42DE-90AD-4A5F37B47DF0}" dt="2021-03-07T02:12:38.402" v="148" actId="26606"/>
          <ac:picMkLst>
            <pc:docMk/>
            <pc:sldMk cId="3159750" sldId="259"/>
            <ac:picMk id="2050" creationId="{86D27BFD-7E58-4476-B745-D0FACF357099}"/>
          </ac:picMkLst>
        </pc:picChg>
        <pc:picChg chg="add mod">
          <ac:chgData name="Evan Edmunds" userId="378a0e1237f66a80" providerId="LiveId" clId="{77BF55DB-3F4E-42DE-90AD-4A5F37B47DF0}" dt="2021-03-07T02:12:38.402" v="148" actId="26606"/>
          <ac:picMkLst>
            <pc:docMk/>
            <pc:sldMk cId="3159750" sldId="259"/>
            <ac:picMk id="2052" creationId="{4C84DDE9-94F5-4C26-9C61-94B6E39B8E45}"/>
          </ac:picMkLst>
        </pc:picChg>
      </pc:sldChg>
      <pc:sldChg chg="addSp modSp new mod setBg">
        <pc:chgData name="Evan Edmunds" userId="378a0e1237f66a80" providerId="LiveId" clId="{77BF55DB-3F4E-42DE-90AD-4A5F37B47DF0}" dt="2021-03-07T02:52:05.483" v="623"/>
        <pc:sldMkLst>
          <pc:docMk/>
          <pc:sldMk cId="3178692807" sldId="260"/>
        </pc:sldMkLst>
        <pc:spChg chg="mod">
          <ac:chgData name="Evan Edmunds" userId="378a0e1237f66a80" providerId="LiveId" clId="{77BF55DB-3F4E-42DE-90AD-4A5F37B47DF0}" dt="2021-03-07T02:14:06.261" v="300" actId="26606"/>
          <ac:spMkLst>
            <pc:docMk/>
            <pc:sldMk cId="3178692807" sldId="260"/>
            <ac:spMk id="2" creationId="{D3F1FBE2-18AA-46E0-993C-3ACDE808F5E7}"/>
          </ac:spMkLst>
        </pc:spChg>
        <pc:spChg chg="mod ord">
          <ac:chgData name="Evan Edmunds" userId="378a0e1237f66a80" providerId="LiveId" clId="{77BF55DB-3F4E-42DE-90AD-4A5F37B47DF0}" dt="2021-03-07T02:14:06.261" v="300" actId="26606"/>
          <ac:spMkLst>
            <pc:docMk/>
            <pc:sldMk cId="3178692807" sldId="260"/>
            <ac:spMk id="3" creationId="{0477FD23-B2AA-4087-89EF-FD4D35C9D078}"/>
          </ac:spMkLst>
        </pc:spChg>
        <pc:spChg chg="add">
          <ac:chgData name="Evan Edmunds" userId="378a0e1237f66a80" providerId="LiveId" clId="{77BF55DB-3F4E-42DE-90AD-4A5F37B47DF0}" dt="2021-03-07T02:14:06.261" v="300" actId="26606"/>
          <ac:spMkLst>
            <pc:docMk/>
            <pc:sldMk cId="3178692807" sldId="260"/>
            <ac:spMk id="71" creationId="{B775CD93-9DF2-48CB-9F57-1BCA9A46C7FA}"/>
          </ac:spMkLst>
        </pc:spChg>
        <pc:spChg chg="add">
          <ac:chgData name="Evan Edmunds" userId="378a0e1237f66a80" providerId="LiveId" clId="{77BF55DB-3F4E-42DE-90AD-4A5F37B47DF0}" dt="2021-03-07T02:14:06.261" v="300" actId="26606"/>
          <ac:spMkLst>
            <pc:docMk/>
            <pc:sldMk cId="3178692807" sldId="260"/>
            <ac:spMk id="73" creationId="{E186B68C-84BC-4A6E-99D1-EE87483C1349}"/>
          </ac:spMkLst>
        </pc:spChg>
        <pc:spChg chg="add">
          <ac:chgData name="Evan Edmunds" userId="378a0e1237f66a80" providerId="LiveId" clId="{77BF55DB-3F4E-42DE-90AD-4A5F37B47DF0}" dt="2021-03-07T02:14:06.261" v="300" actId="26606"/>
          <ac:spMkLst>
            <pc:docMk/>
            <pc:sldMk cId="3178692807" sldId="260"/>
            <ac:spMk id="75" creationId="{6166C6D1-23AC-49C4-BA07-238E4E9F8CEB}"/>
          </ac:spMkLst>
        </pc:spChg>
        <pc:spChg chg="add">
          <ac:chgData name="Evan Edmunds" userId="378a0e1237f66a80" providerId="LiveId" clId="{77BF55DB-3F4E-42DE-90AD-4A5F37B47DF0}" dt="2021-03-07T02:14:06.261" v="300" actId="26606"/>
          <ac:spMkLst>
            <pc:docMk/>
            <pc:sldMk cId="3178692807" sldId="260"/>
            <ac:spMk id="77" creationId="{33A87B69-D1B1-4DA7-B224-F220FC5235E6}"/>
          </ac:spMkLst>
        </pc:spChg>
        <pc:spChg chg="add">
          <ac:chgData name="Evan Edmunds" userId="378a0e1237f66a80" providerId="LiveId" clId="{77BF55DB-3F4E-42DE-90AD-4A5F37B47DF0}" dt="2021-03-07T02:14:06.261" v="300" actId="26606"/>
          <ac:spMkLst>
            <pc:docMk/>
            <pc:sldMk cId="3178692807" sldId="260"/>
            <ac:spMk id="79" creationId="{1C091803-41C2-48E0-9228-5148460C7479}"/>
          </ac:spMkLst>
        </pc:spChg>
        <pc:picChg chg="add mod">
          <ac:chgData name="Evan Edmunds" userId="378a0e1237f66a80" providerId="LiveId" clId="{77BF55DB-3F4E-42DE-90AD-4A5F37B47DF0}" dt="2021-03-07T02:52:05.483" v="623"/>
          <ac:picMkLst>
            <pc:docMk/>
            <pc:sldMk cId="3178692807" sldId="260"/>
            <ac:picMk id="4" creationId="{BAFC738D-C7A2-4389-A6FD-49F2F32A39B7}"/>
          </ac:picMkLst>
        </pc:picChg>
        <pc:picChg chg="add mod">
          <ac:chgData name="Evan Edmunds" userId="378a0e1237f66a80" providerId="LiveId" clId="{77BF55DB-3F4E-42DE-90AD-4A5F37B47DF0}" dt="2021-03-07T02:14:06.261" v="300" actId="26606"/>
          <ac:picMkLst>
            <pc:docMk/>
            <pc:sldMk cId="3178692807" sldId="260"/>
            <ac:picMk id="3074" creationId="{B4A92D76-63D2-4BE5-BC56-F9608A2C678B}"/>
          </ac:picMkLst>
        </pc:picChg>
      </pc:sldChg>
      <pc:sldChg chg="addSp delSp modSp new mod setBg">
        <pc:chgData name="Evan Edmunds" userId="378a0e1237f66a80" providerId="LiveId" clId="{77BF55DB-3F4E-42DE-90AD-4A5F37B47DF0}" dt="2021-03-07T02:52:39.935" v="624"/>
        <pc:sldMkLst>
          <pc:docMk/>
          <pc:sldMk cId="1334089937" sldId="261"/>
        </pc:sldMkLst>
        <pc:spChg chg="mod">
          <ac:chgData name="Evan Edmunds" userId="378a0e1237f66a80" providerId="LiveId" clId="{77BF55DB-3F4E-42DE-90AD-4A5F37B47DF0}" dt="2021-03-07T02:18:29.071" v="495" actId="26606"/>
          <ac:spMkLst>
            <pc:docMk/>
            <pc:sldMk cId="1334089937" sldId="261"/>
            <ac:spMk id="2" creationId="{31EF4560-45B3-4D76-A05E-EC19FE2E3DBA}"/>
          </ac:spMkLst>
        </pc:spChg>
        <pc:spChg chg="mod">
          <ac:chgData name="Evan Edmunds" userId="378a0e1237f66a80" providerId="LiveId" clId="{77BF55DB-3F4E-42DE-90AD-4A5F37B47DF0}" dt="2021-03-07T02:18:29.071" v="495" actId="26606"/>
          <ac:spMkLst>
            <pc:docMk/>
            <pc:sldMk cId="1334089937" sldId="261"/>
            <ac:spMk id="3" creationId="{6CD44188-C45C-49AF-8D29-8491F77FC0FF}"/>
          </ac:spMkLst>
        </pc:spChg>
        <pc:spChg chg="add del mod">
          <ac:chgData name="Evan Edmunds" userId="378a0e1237f66a80" providerId="LiveId" clId="{77BF55DB-3F4E-42DE-90AD-4A5F37B47DF0}" dt="2021-03-07T02:16:44.052" v="451" actId="478"/>
          <ac:spMkLst>
            <pc:docMk/>
            <pc:sldMk cId="1334089937" sldId="261"/>
            <ac:spMk id="4" creationId="{85CFFB33-A857-48C5-8F39-A690F84B9DAF}"/>
          </ac:spMkLst>
        </pc:spChg>
        <pc:spChg chg="add del mod">
          <ac:chgData name="Evan Edmunds" userId="378a0e1237f66a80" providerId="LiveId" clId="{77BF55DB-3F4E-42DE-90AD-4A5F37B47DF0}" dt="2021-03-07T02:18:02.829" v="493" actId="478"/>
          <ac:spMkLst>
            <pc:docMk/>
            <pc:sldMk cId="1334089937" sldId="261"/>
            <ac:spMk id="5" creationId="{EAB7B774-B6F9-414B-8F31-CB801452C540}"/>
          </ac:spMkLst>
        </pc:spChg>
        <pc:spChg chg="add">
          <ac:chgData name="Evan Edmunds" userId="378a0e1237f66a80" providerId="LiveId" clId="{77BF55DB-3F4E-42DE-90AD-4A5F37B47DF0}" dt="2021-03-07T02:18:29.071" v="495" actId="26606"/>
          <ac:spMkLst>
            <pc:docMk/>
            <pc:sldMk cId="1334089937" sldId="261"/>
            <ac:spMk id="12" creationId="{CDA1A2E9-63FE-408D-A803-8E306ECAB4B3}"/>
          </ac:spMkLst>
        </pc:spChg>
        <pc:spChg chg="add">
          <ac:chgData name="Evan Edmunds" userId="378a0e1237f66a80" providerId="LiveId" clId="{77BF55DB-3F4E-42DE-90AD-4A5F37B47DF0}" dt="2021-03-07T02:18:29.071" v="495" actId="26606"/>
          <ac:spMkLst>
            <pc:docMk/>
            <pc:sldMk cId="1334089937" sldId="261"/>
            <ac:spMk id="14" creationId="{FBE9F90C-C163-435B-9A68-D15C92D1CF2B}"/>
          </ac:spMkLst>
        </pc:spChg>
        <pc:spChg chg="add">
          <ac:chgData name="Evan Edmunds" userId="378a0e1237f66a80" providerId="LiveId" clId="{77BF55DB-3F4E-42DE-90AD-4A5F37B47DF0}" dt="2021-03-07T02:18:29.071" v="495" actId="26606"/>
          <ac:spMkLst>
            <pc:docMk/>
            <pc:sldMk cId="1334089937" sldId="261"/>
            <ac:spMk id="16" creationId="{2C910467-8185-45DD-B8A2-A88DF20DF6E0}"/>
          </ac:spMkLst>
        </pc:spChg>
        <pc:spChg chg="add">
          <ac:chgData name="Evan Edmunds" userId="378a0e1237f66a80" providerId="LiveId" clId="{77BF55DB-3F4E-42DE-90AD-4A5F37B47DF0}" dt="2021-03-07T02:18:29.071" v="495" actId="26606"/>
          <ac:spMkLst>
            <pc:docMk/>
            <pc:sldMk cId="1334089937" sldId="261"/>
            <ac:spMk id="18" creationId="{1A882A9F-F4E9-4E23-8F0B-20B5DF42EAA9}"/>
          </ac:spMkLst>
        </pc:spChg>
        <pc:picChg chg="add mod">
          <ac:chgData name="Evan Edmunds" userId="378a0e1237f66a80" providerId="LiveId" clId="{77BF55DB-3F4E-42DE-90AD-4A5F37B47DF0}" dt="2021-03-07T02:18:29.071" v="495" actId="26606"/>
          <ac:picMkLst>
            <pc:docMk/>
            <pc:sldMk cId="1334089937" sldId="261"/>
            <ac:picMk id="7" creationId="{3C5297E0-B8FB-4935-8886-9ADEB7A3CC2D}"/>
          </ac:picMkLst>
        </pc:picChg>
        <pc:picChg chg="add mod">
          <ac:chgData name="Evan Edmunds" userId="378a0e1237f66a80" providerId="LiveId" clId="{77BF55DB-3F4E-42DE-90AD-4A5F37B47DF0}" dt="2021-03-07T02:52:39.935" v="624"/>
          <ac:picMkLst>
            <pc:docMk/>
            <pc:sldMk cId="1334089937" sldId="261"/>
            <ac:picMk id="8" creationId="{ECEF26EB-F922-4994-AF69-1D0CB97558E7}"/>
          </ac:picMkLst>
        </pc:picChg>
      </pc:sldChg>
      <pc:sldChg chg="addSp delSp modSp new mod setBg">
        <pc:chgData name="Evan Edmunds" userId="378a0e1237f66a80" providerId="LiveId" clId="{77BF55DB-3F4E-42DE-90AD-4A5F37B47DF0}" dt="2021-03-07T02:56:53.297" v="636"/>
        <pc:sldMkLst>
          <pc:docMk/>
          <pc:sldMk cId="2855057354" sldId="262"/>
        </pc:sldMkLst>
        <pc:spChg chg="mod">
          <ac:chgData name="Evan Edmunds" userId="378a0e1237f66a80" providerId="LiveId" clId="{77BF55DB-3F4E-42DE-90AD-4A5F37B47DF0}" dt="2021-03-07T02:19:19.654" v="569" actId="26606"/>
          <ac:spMkLst>
            <pc:docMk/>
            <pc:sldMk cId="2855057354" sldId="262"/>
            <ac:spMk id="2" creationId="{0C6C11B3-809D-4264-8F29-C0F24E010E10}"/>
          </ac:spMkLst>
        </pc:spChg>
        <pc:spChg chg="del mod">
          <ac:chgData name="Evan Edmunds" userId="378a0e1237f66a80" providerId="LiveId" clId="{77BF55DB-3F4E-42DE-90AD-4A5F37B47DF0}" dt="2021-03-07T02:19:19.654" v="569" actId="26606"/>
          <ac:spMkLst>
            <pc:docMk/>
            <pc:sldMk cId="2855057354" sldId="262"/>
            <ac:spMk id="3" creationId="{D5B835D5-3919-45CD-95C7-645CF2DF7186}"/>
          </ac:spMkLst>
        </pc:spChg>
        <pc:spChg chg="add">
          <ac:chgData name="Evan Edmunds" userId="378a0e1237f66a80" providerId="LiveId" clId="{77BF55DB-3F4E-42DE-90AD-4A5F37B47DF0}" dt="2021-03-07T02:19:19.654" v="569" actId="26606"/>
          <ac:spMkLst>
            <pc:docMk/>
            <pc:sldMk cId="2855057354" sldId="262"/>
            <ac:spMk id="9" creationId="{6166C6D1-23AC-49C4-BA07-238E4E9F8CEB}"/>
          </ac:spMkLst>
        </pc:spChg>
        <pc:spChg chg="add">
          <ac:chgData name="Evan Edmunds" userId="378a0e1237f66a80" providerId="LiveId" clId="{77BF55DB-3F4E-42DE-90AD-4A5F37B47DF0}" dt="2021-03-07T02:19:19.654" v="569" actId="26606"/>
          <ac:spMkLst>
            <pc:docMk/>
            <pc:sldMk cId="2855057354" sldId="262"/>
            <ac:spMk id="11" creationId="{B775CD93-9DF2-48CB-9F57-1BCA9A46C7FA}"/>
          </ac:spMkLst>
        </pc:spChg>
        <pc:spChg chg="add">
          <ac:chgData name="Evan Edmunds" userId="378a0e1237f66a80" providerId="LiveId" clId="{77BF55DB-3F4E-42DE-90AD-4A5F37B47DF0}" dt="2021-03-07T02:19:19.654" v="569" actId="26606"/>
          <ac:spMkLst>
            <pc:docMk/>
            <pc:sldMk cId="2855057354" sldId="262"/>
            <ac:spMk id="13" creationId="{E186B68C-84BC-4A6E-99D1-EE87483C1349}"/>
          </ac:spMkLst>
        </pc:spChg>
        <pc:spChg chg="add">
          <ac:chgData name="Evan Edmunds" userId="378a0e1237f66a80" providerId="LiveId" clId="{77BF55DB-3F4E-42DE-90AD-4A5F37B47DF0}" dt="2021-03-07T02:19:19.654" v="569" actId="26606"/>
          <ac:spMkLst>
            <pc:docMk/>
            <pc:sldMk cId="2855057354" sldId="262"/>
            <ac:spMk id="15" creationId="{1C091803-41C2-48E0-9228-5148460C7479}"/>
          </ac:spMkLst>
        </pc:spChg>
        <pc:graphicFrameChg chg="add">
          <ac:chgData name="Evan Edmunds" userId="378a0e1237f66a80" providerId="LiveId" clId="{77BF55DB-3F4E-42DE-90AD-4A5F37B47DF0}" dt="2021-03-07T02:19:19.654" v="569" actId="26606"/>
          <ac:graphicFrameMkLst>
            <pc:docMk/>
            <pc:sldMk cId="2855057354" sldId="262"/>
            <ac:graphicFrameMk id="5" creationId="{CDBC0973-8066-4130-81DD-64F5E58B2E27}"/>
          </ac:graphicFrameMkLst>
        </pc:graphicFrameChg>
        <pc:picChg chg="add del mod">
          <ac:chgData name="Evan Edmunds" userId="378a0e1237f66a80" providerId="LiveId" clId="{77BF55DB-3F4E-42DE-90AD-4A5F37B47DF0}" dt="2021-03-07T02:55:32.258" v="630"/>
          <ac:picMkLst>
            <pc:docMk/>
            <pc:sldMk cId="2855057354" sldId="262"/>
            <ac:picMk id="4" creationId="{EF32907B-3956-4A5B-A8A3-BE04977BABB3}"/>
          </ac:picMkLst>
        </pc:picChg>
        <pc:picChg chg="add del mod">
          <ac:chgData name="Evan Edmunds" userId="378a0e1237f66a80" providerId="LiveId" clId="{77BF55DB-3F4E-42DE-90AD-4A5F37B47DF0}" dt="2021-03-07T02:55:39.442" v="631"/>
          <ac:picMkLst>
            <pc:docMk/>
            <pc:sldMk cId="2855057354" sldId="262"/>
            <ac:picMk id="6" creationId="{AB24B067-62B6-4920-9CE5-47934D97AF7A}"/>
          </ac:picMkLst>
        </pc:picChg>
        <pc:picChg chg="add del mod">
          <ac:chgData name="Evan Edmunds" userId="378a0e1237f66a80" providerId="LiveId" clId="{77BF55DB-3F4E-42DE-90AD-4A5F37B47DF0}" dt="2021-03-07T02:55:46.728" v="632"/>
          <ac:picMkLst>
            <pc:docMk/>
            <pc:sldMk cId="2855057354" sldId="262"/>
            <ac:picMk id="7" creationId="{2690E365-5317-4170-B406-F1DBB191A0E9}"/>
          </ac:picMkLst>
        </pc:picChg>
        <pc:picChg chg="add del mod">
          <ac:chgData name="Evan Edmunds" userId="378a0e1237f66a80" providerId="LiveId" clId="{77BF55DB-3F4E-42DE-90AD-4A5F37B47DF0}" dt="2021-03-07T02:55:56.789" v="633"/>
          <ac:picMkLst>
            <pc:docMk/>
            <pc:sldMk cId="2855057354" sldId="262"/>
            <ac:picMk id="8" creationId="{589A7DC4-83EE-4C77-9564-BF052E105373}"/>
          </ac:picMkLst>
        </pc:picChg>
        <pc:picChg chg="add del mod">
          <ac:chgData name="Evan Edmunds" userId="378a0e1237f66a80" providerId="LiveId" clId="{77BF55DB-3F4E-42DE-90AD-4A5F37B47DF0}" dt="2021-03-07T02:56:13.748" v="634"/>
          <ac:picMkLst>
            <pc:docMk/>
            <pc:sldMk cId="2855057354" sldId="262"/>
            <ac:picMk id="10" creationId="{3B86E5F9-DF70-4414-8FCD-7B0278711BDC}"/>
          </ac:picMkLst>
        </pc:picChg>
        <pc:picChg chg="add del mod">
          <ac:chgData name="Evan Edmunds" userId="378a0e1237f66a80" providerId="LiveId" clId="{77BF55DB-3F4E-42DE-90AD-4A5F37B47DF0}" dt="2021-03-07T02:56:30.437" v="635"/>
          <ac:picMkLst>
            <pc:docMk/>
            <pc:sldMk cId="2855057354" sldId="262"/>
            <ac:picMk id="12" creationId="{2EB0759B-B60A-43A8-A997-1C46DC17057C}"/>
          </ac:picMkLst>
        </pc:picChg>
        <pc:picChg chg="add del mod">
          <ac:chgData name="Evan Edmunds" userId="378a0e1237f66a80" providerId="LiveId" clId="{77BF55DB-3F4E-42DE-90AD-4A5F37B47DF0}" dt="2021-03-07T02:56:53.297" v="636"/>
          <ac:picMkLst>
            <pc:docMk/>
            <pc:sldMk cId="2855057354" sldId="262"/>
            <ac:picMk id="14" creationId="{6E8DA68C-1E61-4913-9133-9D8897A908AB}"/>
          </ac:picMkLst>
        </pc:picChg>
        <pc:picChg chg="add mod">
          <ac:chgData name="Evan Edmunds" userId="378a0e1237f66a80" providerId="LiveId" clId="{77BF55DB-3F4E-42DE-90AD-4A5F37B47DF0}" dt="2021-03-07T02:56:53.297" v="636"/>
          <ac:picMkLst>
            <pc:docMk/>
            <pc:sldMk cId="2855057354" sldId="262"/>
            <ac:picMk id="16" creationId="{689D1BEA-987F-4D3B-A606-0E15EF1A7DBD}"/>
          </ac:picMkLst>
        </pc:picChg>
      </pc:sldChg>
      <pc:sldChg chg="addSp delSp modSp new mod setBg">
        <pc:chgData name="Evan Edmunds" userId="378a0e1237f66a80" providerId="LiveId" clId="{77BF55DB-3F4E-42DE-90AD-4A5F37B47DF0}" dt="2021-03-07T02:55:02.790" v="628"/>
        <pc:sldMkLst>
          <pc:docMk/>
          <pc:sldMk cId="1536384357" sldId="263"/>
        </pc:sldMkLst>
        <pc:spChg chg="mod">
          <ac:chgData name="Evan Edmunds" userId="378a0e1237f66a80" providerId="LiveId" clId="{77BF55DB-3F4E-42DE-90AD-4A5F37B47DF0}" dt="2021-03-07T02:20:32.622" v="605" actId="26606"/>
          <ac:spMkLst>
            <pc:docMk/>
            <pc:sldMk cId="1536384357" sldId="263"/>
            <ac:spMk id="2" creationId="{CE43D7CD-134E-41FC-B136-AB9BAFA307A6}"/>
          </ac:spMkLst>
        </pc:spChg>
        <pc:spChg chg="mod">
          <ac:chgData name="Evan Edmunds" userId="378a0e1237f66a80" providerId="LiveId" clId="{77BF55DB-3F4E-42DE-90AD-4A5F37B47DF0}" dt="2021-03-07T02:20:32.622" v="605" actId="26606"/>
          <ac:spMkLst>
            <pc:docMk/>
            <pc:sldMk cId="1536384357" sldId="263"/>
            <ac:spMk id="3" creationId="{F35F3267-1832-4A44-B438-6A8479394B4D}"/>
          </ac:spMkLst>
        </pc:spChg>
        <pc:spChg chg="add">
          <ac:chgData name="Evan Edmunds" userId="378a0e1237f66a80" providerId="LiveId" clId="{77BF55DB-3F4E-42DE-90AD-4A5F37B47DF0}" dt="2021-03-07T02:20:32.622" v="605" actId="26606"/>
          <ac:spMkLst>
            <pc:docMk/>
            <pc:sldMk cId="1536384357" sldId="263"/>
            <ac:spMk id="8" creationId="{B775CD93-9DF2-48CB-9F57-1BCA9A46C7FA}"/>
          </ac:spMkLst>
        </pc:spChg>
        <pc:spChg chg="add">
          <ac:chgData name="Evan Edmunds" userId="378a0e1237f66a80" providerId="LiveId" clId="{77BF55DB-3F4E-42DE-90AD-4A5F37B47DF0}" dt="2021-03-07T02:20:32.622" v="605" actId="26606"/>
          <ac:spMkLst>
            <pc:docMk/>
            <pc:sldMk cId="1536384357" sldId="263"/>
            <ac:spMk id="10" creationId="{1C091803-41C2-48E0-9228-5148460C7479}"/>
          </ac:spMkLst>
        </pc:spChg>
        <pc:spChg chg="add">
          <ac:chgData name="Evan Edmunds" userId="378a0e1237f66a80" providerId="LiveId" clId="{77BF55DB-3F4E-42DE-90AD-4A5F37B47DF0}" dt="2021-03-07T02:20:32.622" v="605" actId="26606"/>
          <ac:spMkLst>
            <pc:docMk/>
            <pc:sldMk cId="1536384357" sldId="263"/>
            <ac:spMk id="12" creationId="{E186B68C-84BC-4A6E-99D1-EE87483C1349}"/>
          </ac:spMkLst>
        </pc:spChg>
        <pc:spChg chg="add">
          <ac:chgData name="Evan Edmunds" userId="378a0e1237f66a80" providerId="LiveId" clId="{77BF55DB-3F4E-42DE-90AD-4A5F37B47DF0}" dt="2021-03-07T02:20:32.622" v="605" actId="26606"/>
          <ac:spMkLst>
            <pc:docMk/>
            <pc:sldMk cId="1536384357" sldId="263"/>
            <ac:spMk id="14" creationId="{6166C6D1-23AC-49C4-BA07-238E4E9F8CEB}"/>
          </ac:spMkLst>
        </pc:spChg>
        <pc:picChg chg="add del mod">
          <ac:chgData name="Evan Edmunds" userId="378a0e1237f66a80" providerId="LiveId" clId="{77BF55DB-3F4E-42DE-90AD-4A5F37B47DF0}" dt="2021-03-07T02:53:41.403" v="626"/>
          <ac:picMkLst>
            <pc:docMk/>
            <pc:sldMk cId="1536384357" sldId="263"/>
            <ac:picMk id="4" creationId="{74C4A84F-0717-4CED-8D9A-CCEA8427842A}"/>
          </ac:picMkLst>
        </pc:picChg>
        <pc:picChg chg="add del mod">
          <ac:chgData name="Evan Edmunds" userId="378a0e1237f66a80" providerId="LiveId" clId="{77BF55DB-3F4E-42DE-90AD-4A5F37B47DF0}" dt="2021-03-07T02:54:10.610" v="627"/>
          <ac:picMkLst>
            <pc:docMk/>
            <pc:sldMk cId="1536384357" sldId="263"/>
            <ac:picMk id="5" creationId="{1B96AA1C-A248-444C-9FB3-F01A9F370A6A}"/>
          </ac:picMkLst>
        </pc:picChg>
        <pc:picChg chg="add del mod">
          <ac:chgData name="Evan Edmunds" userId="378a0e1237f66a80" providerId="LiveId" clId="{77BF55DB-3F4E-42DE-90AD-4A5F37B47DF0}" dt="2021-03-07T02:55:02.790" v="628"/>
          <ac:picMkLst>
            <pc:docMk/>
            <pc:sldMk cId="1536384357" sldId="263"/>
            <ac:picMk id="6" creationId="{0D3A66AE-9385-4EAD-8CD0-E1FEF702BF9B}"/>
          </ac:picMkLst>
        </pc:picChg>
        <pc:picChg chg="add mod">
          <ac:chgData name="Evan Edmunds" userId="378a0e1237f66a80" providerId="LiveId" clId="{77BF55DB-3F4E-42DE-90AD-4A5F37B47DF0}" dt="2021-03-07T02:55:02.790" v="628"/>
          <ac:picMkLst>
            <pc:docMk/>
            <pc:sldMk cId="1536384357" sldId="263"/>
            <ac:picMk id="7" creationId="{B5C9B1B8-9D0E-4CA4-825B-9F423E4BCFE4}"/>
          </ac:picMkLst>
        </pc:picChg>
      </pc:sldChg>
      <pc:sldChg chg="new del">
        <pc:chgData name="Evan Edmunds" userId="378a0e1237f66a80" providerId="LiveId" clId="{77BF55DB-3F4E-42DE-90AD-4A5F37B47DF0}" dt="2021-03-07T02:19:47.050" v="571" actId="47"/>
        <pc:sldMkLst>
          <pc:docMk/>
          <pc:sldMk cId="2089530913" sldId="263"/>
        </pc:sldMkLst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A66DD9-47B6-46EF-A529-42F564F0D640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28BEB6F-47C8-4BE1-A53B-925B3E50FEA2}">
      <dgm:prSet/>
      <dgm:spPr/>
      <dgm:t>
        <a:bodyPr/>
        <a:lstStyle/>
        <a:p>
          <a:r>
            <a:rPr lang="en-US"/>
            <a:t>Safety</a:t>
          </a:r>
        </a:p>
      </dgm:t>
    </dgm:pt>
    <dgm:pt modelId="{A46C921B-AB2B-41B3-B8E3-C3BB31E4BD67}" type="parTrans" cxnId="{86542C4B-A3C4-46DA-BE14-29DAE05BB691}">
      <dgm:prSet/>
      <dgm:spPr/>
      <dgm:t>
        <a:bodyPr/>
        <a:lstStyle/>
        <a:p>
          <a:endParaRPr lang="en-US"/>
        </a:p>
      </dgm:t>
    </dgm:pt>
    <dgm:pt modelId="{CEF1E8FF-063A-45A1-BCC0-C8BC6438ECEC}" type="sibTrans" cxnId="{86542C4B-A3C4-46DA-BE14-29DAE05BB691}">
      <dgm:prSet/>
      <dgm:spPr/>
      <dgm:t>
        <a:bodyPr/>
        <a:lstStyle/>
        <a:p>
          <a:endParaRPr lang="en-US"/>
        </a:p>
      </dgm:t>
    </dgm:pt>
    <dgm:pt modelId="{51C1D389-05EB-4B01-84AA-B8882721E621}">
      <dgm:prSet/>
      <dgm:spPr/>
      <dgm:t>
        <a:bodyPr/>
        <a:lstStyle/>
        <a:p>
          <a:r>
            <a:rPr lang="en-US"/>
            <a:t>Crashes</a:t>
          </a:r>
        </a:p>
      </dgm:t>
    </dgm:pt>
    <dgm:pt modelId="{0268FBF0-3F2A-4CDF-990E-2FF51636E8CF}" type="parTrans" cxnId="{ADC701CC-B9F6-442A-BDAF-5DEF6FCB0792}">
      <dgm:prSet/>
      <dgm:spPr/>
      <dgm:t>
        <a:bodyPr/>
        <a:lstStyle/>
        <a:p>
          <a:endParaRPr lang="en-US"/>
        </a:p>
      </dgm:t>
    </dgm:pt>
    <dgm:pt modelId="{0F6E2C83-FACB-4079-912D-47340A28AE48}" type="sibTrans" cxnId="{ADC701CC-B9F6-442A-BDAF-5DEF6FCB0792}">
      <dgm:prSet/>
      <dgm:spPr/>
      <dgm:t>
        <a:bodyPr/>
        <a:lstStyle/>
        <a:p>
          <a:endParaRPr lang="en-US"/>
        </a:p>
      </dgm:t>
    </dgm:pt>
    <dgm:pt modelId="{8E1E48CE-AEFD-47F7-85DC-37EADFE007DB}">
      <dgm:prSet/>
      <dgm:spPr/>
      <dgm:t>
        <a:bodyPr/>
        <a:lstStyle/>
        <a:p>
          <a:r>
            <a:rPr lang="en-US"/>
            <a:t>Where we stand now</a:t>
          </a:r>
        </a:p>
      </dgm:t>
    </dgm:pt>
    <dgm:pt modelId="{FDF36006-B974-4731-ADD6-6D5BCEA54742}" type="parTrans" cxnId="{DC2A1676-9F3B-4631-8FF3-E8040727BA4D}">
      <dgm:prSet/>
      <dgm:spPr/>
      <dgm:t>
        <a:bodyPr/>
        <a:lstStyle/>
        <a:p>
          <a:endParaRPr lang="en-US"/>
        </a:p>
      </dgm:t>
    </dgm:pt>
    <dgm:pt modelId="{3BCAB684-8C68-4F4E-ADF7-3547A7CF1A3E}" type="sibTrans" cxnId="{DC2A1676-9F3B-4631-8FF3-E8040727BA4D}">
      <dgm:prSet/>
      <dgm:spPr/>
      <dgm:t>
        <a:bodyPr/>
        <a:lstStyle/>
        <a:p>
          <a:endParaRPr lang="en-US"/>
        </a:p>
      </dgm:t>
    </dgm:pt>
    <dgm:pt modelId="{19C0CB95-6D22-478A-85B5-F551B19E5DE3}" type="pres">
      <dgm:prSet presAssocID="{B9A66DD9-47B6-46EF-A529-42F564F0D64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04D15E1-F6E8-4BC3-9916-EFB85BE7D27B}" type="pres">
      <dgm:prSet presAssocID="{E28BEB6F-47C8-4BE1-A53B-925B3E50FEA2}" presName="hierRoot1" presStyleCnt="0"/>
      <dgm:spPr/>
    </dgm:pt>
    <dgm:pt modelId="{BCFC1E8F-9EDB-4491-B707-4AB2962A082F}" type="pres">
      <dgm:prSet presAssocID="{E28BEB6F-47C8-4BE1-A53B-925B3E50FEA2}" presName="composite" presStyleCnt="0"/>
      <dgm:spPr/>
    </dgm:pt>
    <dgm:pt modelId="{CD0F9281-7BC3-4190-AEFA-FFDC0CA7BB22}" type="pres">
      <dgm:prSet presAssocID="{E28BEB6F-47C8-4BE1-A53B-925B3E50FEA2}" presName="background" presStyleLbl="node0" presStyleIdx="0" presStyleCnt="3"/>
      <dgm:spPr/>
    </dgm:pt>
    <dgm:pt modelId="{A7C94EA5-ABC2-4A2E-840B-E099B3910915}" type="pres">
      <dgm:prSet presAssocID="{E28BEB6F-47C8-4BE1-A53B-925B3E50FEA2}" presName="text" presStyleLbl="fgAcc0" presStyleIdx="0" presStyleCnt="3">
        <dgm:presLayoutVars>
          <dgm:chPref val="3"/>
        </dgm:presLayoutVars>
      </dgm:prSet>
      <dgm:spPr/>
    </dgm:pt>
    <dgm:pt modelId="{14AA106A-AF1E-4FD5-A86D-3A3AA2B4F0F7}" type="pres">
      <dgm:prSet presAssocID="{E28BEB6F-47C8-4BE1-A53B-925B3E50FEA2}" presName="hierChild2" presStyleCnt="0"/>
      <dgm:spPr/>
    </dgm:pt>
    <dgm:pt modelId="{A8C1EA78-1FDE-4E81-8457-A2883A87B504}" type="pres">
      <dgm:prSet presAssocID="{51C1D389-05EB-4B01-84AA-B8882721E621}" presName="hierRoot1" presStyleCnt="0"/>
      <dgm:spPr/>
    </dgm:pt>
    <dgm:pt modelId="{53AE560A-5B34-43EE-BD58-7B4ED7582890}" type="pres">
      <dgm:prSet presAssocID="{51C1D389-05EB-4B01-84AA-B8882721E621}" presName="composite" presStyleCnt="0"/>
      <dgm:spPr/>
    </dgm:pt>
    <dgm:pt modelId="{56423B37-A0CC-4B26-960B-F17BC684B2C7}" type="pres">
      <dgm:prSet presAssocID="{51C1D389-05EB-4B01-84AA-B8882721E621}" presName="background" presStyleLbl="node0" presStyleIdx="1" presStyleCnt="3"/>
      <dgm:spPr/>
    </dgm:pt>
    <dgm:pt modelId="{1CDE7795-EE6F-4F31-95C8-05703C670736}" type="pres">
      <dgm:prSet presAssocID="{51C1D389-05EB-4B01-84AA-B8882721E621}" presName="text" presStyleLbl="fgAcc0" presStyleIdx="1" presStyleCnt="3">
        <dgm:presLayoutVars>
          <dgm:chPref val="3"/>
        </dgm:presLayoutVars>
      </dgm:prSet>
      <dgm:spPr/>
    </dgm:pt>
    <dgm:pt modelId="{79BE89EB-3015-4F9C-84AA-56D07DEC48D1}" type="pres">
      <dgm:prSet presAssocID="{51C1D389-05EB-4B01-84AA-B8882721E621}" presName="hierChild2" presStyleCnt="0"/>
      <dgm:spPr/>
    </dgm:pt>
    <dgm:pt modelId="{09D7BA0A-FF24-4543-9B2E-8598C33AC96A}" type="pres">
      <dgm:prSet presAssocID="{8E1E48CE-AEFD-47F7-85DC-37EADFE007DB}" presName="hierRoot1" presStyleCnt="0"/>
      <dgm:spPr/>
    </dgm:pt>
    <dgm:pt modelId="{E01C9A2A-0AA4-4CE2-BED9-AF983316C540}" type="pres">
      <dgm:prSet presAssocID="{8E1E48CE-AEFD-47F7-85DC-37EADFE007DB}" presName="composite" presStyleCnt="0"/>
      <dgm:spPr/>
    </dgm:pt>
    <dgm:pt modelId="{041B460B-E84E-4026-AFA2-E3156D183A2B}" type="pres">
      <dgm:prSet presAssocID="{8E1E48CE-AEFD-47F7-85DC-37EADFE007DB}" presName="background" presStyleLbl="node0" presStyleIdx="2" presStyleCnt="3"/>
      <dgm:spPr/>
    </dgm:pt>
    <dgm:pt modelId="{FBE7015F-A1DC-4985-96AA-D53C567DAFE6}" type="pres">
      <dgm:prSet presAssocID="{8E1E48CE-AEFD-47F7-85DC-37EADFE007DB}" presName="text" presStyleLbl="fgAcc0" presStyleIdx="2" presStyleCnt="3">
        <dgm:presLayoutVars>
          <dgm:chPref val="3"/>
        </dgm:presLayoutVars>
      </dgm:prSet>
      <dgm:spPr/>
    </dgm:pt>
    <dgm:pt modelId="{7023608A-FAD1-486E-B3C4-0884241857C2}" type="pres">
      <dgm:prSet presAssocID="{8E1E48CE-AEFD-47F7-85DC-37EADFE007DB}" presName="hierChild2" presStyleCnt="0"/>
      <dgm:spPr/>
    </dgm:pt>
  </dgm:ptLst>
  <dgm:cxnLst>
    <dgm:cxn modelId="{66582E4A-DA5C-42F2-B867-C3FBF10505D1}" type="presOf" srcId="{8E1E48CE-AEFD-47F7-85DC-37EADFE007DB}" destId="{FBE7015F-A1DC-4985-96AA-D53C567DAFE6}" srcOrd="0" destOrd="0" presId="urn:microsoft.com/office/officeart/2005/8/layout/hierarchy1"/>
    <dgm:cxn modelId="{86542C4B-A3C4-46DA-BE14-29DAE05BB691}" srcId="{B9A66DD9-47B6-46EF-A529-42F564F0D640}" destId="{E28BEB6F-47C8-4BE1-A53B-925B3E50FEA2}" srcOrd="0" destOrd="0" parTransId="{A46C921B-AB2B-41B3-B8E3-C3BB31E4BD67}" sibTransId="{CEF1E8FF-063A-45A1-BCC0-C8BC6438ECEC}"/>
    <dgm:cxn modelId="{DC2A1676-9F3B-4631-8FF3-E8040727BA4D}" srcId="{B9A66DD9-47B6-46EF-A529-42F564F0D640}" destId="{8E1E48CE-AEFD-47F7-85DC-37EADFE007DB}" srcOrd="2" destOrd="0" parTransId="{FDF36006-B974-4731-ADD6-6D5BCEA54742}" sibTransId="{3BCAB684-8C68-4F4E-ADF7-3547A7CF1A3E}"/>
    <dgm:cxn modelId="{6263E78D-08E4-4AB2-BD40-88CBADF9C08D}" type="presOf" srcId="{51C1D389-05EB-4B01-84AA-B8882721E621}" destId="{1CDE7795-EE6F-4F31-95C8-05703C670736}" srcOrd="0" destOrd="0" presId="urn:microsoft.com/office/officeart/2005/8/layout/hierarchy1"/>
    <dgm:cxn modelId="{8D226E9A-3975-4E1C-9450-8F8E256A0B11}" type="presOf" srcId="{E28BEB6F-47C8-4BE1-A53B-925B3E50FEA2}" destId="{A7C94EA5-ABC2-4A2E-840B-E099B3910915}" srcOrd="0" destOrd="0" presId="urn:microsoft.com/office/officeart/2005/8/layout/hierarchy1"/>
    <dgm:cxn modelId="{ADC701CC-B9F6-442A-BDAF-5DEF6FCB0792}" srcId="{B9A66DD9-47B6-46EF-A529-42F564F0D640}" destId="{51C1D389-05EB-4B01-84AA-B8882721E621}" srcOrd="1" destOrd="0" parTransId="{0268FBF0-3F2A-4CDF-990E-2FF51636E8CF}" sibTransId="{0F6E2C83-FACB-4079-912D-47340A28AE48}"/>
    <dgm:cxn modelId="{35BEB3F7-5AB7-4642-A866-C296273E2037}" type="presOf" srcId="{B9A66DD9-47B6-46EF-A529-42F564F0D640}" destId="{19C0CB95-6D22-478A-85B5-F551B19E5DE3}" srcOrd="0" destOrd="0" presId="urn:microsoft.com/office/officeart/2005/8/layout/hierarchy1"/>
    <dgm:cxn modelId="{97FEB9C6-96BD-4DF3-AECA-BA7F806D1BF1}" type="presParOf" srcId="{19C0CB95-6D22-478A-85B5-F551B19E5DE3}" destId="{C04D15E1-F6E8-4BC3-9916-EFB85BE7D27B}" srcOrd="0" destOrd="0" presId="urn:microsoft.com/office/officeart/2005/8/layout/hierarchy1"/>
    <dgm:cxn modelId="{D4793BBF-4CC9-48CA-A522-7911E50ACE35}" type="presParOf" srcId="{C04D15E1-F6E8-4BC3-9916-EFB85BE7D27B}" destId="{BCFC1E8F-9EDB-4491-B707-4AB2962A082F}" srcOrd="0" destOrd="0" presId="urn:microsoft.com/office/officeart/2005/8/layout/hierarchy1"/>
    <dgm:cxn modelId="{8818BB00-D5AA-4B1A-8542-81BB4EF584BE}" type="presParOf" srcId="{BCFC1E8F-9EDB-4491-B707-4AB2962A082F}" destId="{CD0F9281-7BC3-4190-AEFA-FFDC0CA7BB22}" srcOrd="0" destOrd="0" presId="urn:microsoft.com/office/officeart/2005/8/layout/hierarchy1"/>
    <dgm:cxn modelId="{5246DD21-08A0-40C3-BA0D-709772EDF62D}" type="presParOf" srcId="{BCFC1E8F-9EDB-4491-B707-4AB2962A082F}" destId="{A7C94EA5-ABC2-4A2E-840B-E099B3910915}" srcOrd="1" destOrd="0" presId="urn:microsoft.com/office/officeart/2005/8/layout/hierarchy1"/>
    <dgm:cxn modelId="{8DCBD397-C510-4ED8-8AE9-20E61206906F}" type="presParOf" srcId="{C04D15E1-F6E8-4BC3-9916-EFB85BE7D27B}" destId="{14AA106A-AF1E-4FD5-A86D-3A3AA2B4F0F7}" srcOrd="1" destOrd="0" presId="urn:microsoft.com/office/officeart/2005/8/layout/hierarchy1"/>
    <dgm:cxn modelId="{10D60029-69A6-4320-BDBB-CA27B9DD955E}" type="presParOf" srcId="{19C0CB95-6D22-478A-85B5-F551B19E5DE3}" destId="{A8C1EA78-1FDE-4E81-8457-A2883A87B504}" srcOrd="1" destOrd="0" presId="urn:microsoft.com/office/officeart/2005/8/layout/hierarchy1"/>
    <dgm:cxn modelId="{CD2C967A-D75D-4CEA-9D1D-8B13AF080416}" type="presParOf" srcId="{A8C1EA78-1FDE-4E81-8457-A2883A87B504}" destId="{53AE560A-5B34-43EE-BD58-7B4ED7582890}" srcOrd="0" destOrd="0" presId="urn:microsoft.com/office/officeart/2005/8/layout/hierarchy1"/>
    <dgm:cxn modelId="{F9AE018E-AB82-4836-903E-CF11226F3AFF}" type="presParOf" srcId="{53AE560A-5B34-43EE-BD58-7B4ED7582890}" destId="{56423B37-A0CC-4B26-960B-F17BC684B2C7}" srcOrd="0" destOrd="0" presId="urn:microsoft.com/office/officeart/2005/8/layout/hierarchy1"/>
    <dgm:cxn modelId="{7CE1DB36-212C-4177-93DF-DD6994BBC06F}" type="presParOf" srcId="{53AE560A-5B34-43EE-BD58-7B4ED7582890}" destId="{1CDE7795-EE6F-4F31-95C8-05703C670736}" srcOrd="1" destOrd="0" presId="urn:microsoft.com/office/officeart/2005/8/layout/hierarchy1"/>
    <dgm:cxn modelId="{BE1C85C4-3B69-4ACF-BF19-A6E904708792}" type="presParOf" srcId="{A8C1EA78-1FDE-4E81-8457-A2883A87B504}" destId="{79BE89EB-3015-4F9C-84AA-56D07DEC48D1}" srcOrd="1" destOrd="0" presId="urn:microsoft.com/office/officeart/2005/8/layout/hierarchy1"/>
    <dgm:cxn modelId="{77D5D297-8D11-457A-A494-6E8FFD45C7F3}" type="presParOf" srcId="{19C0CB95-6D22-478A-85B5-F551B19E5DE3}" destId="{09D7BA0A-FF24-4543-9B2E-8598C33AC96A}" srcOrd="2" destOrd="0" presId="urn:microsoft.com/office/officeart/2005/8/layout/hierarchy1"/>
    <dgm:cxn modelId="{5491029C-4E17-47D1-B5EB-73A9F4C4A747}" type="presParOf" srcId="{09D7BA0A-FF24-4543-9B2E-8598C33AC96A}" destId="{E01C9A2A-0AA4-4CE2-BED9-AF983316C540}" srcOrd="0" destOrd="0" presId="urn:microsoft.com/office/officeart/2005/8/layout/hierarchy1"/>
    <dgm:cxn modelId="{137A3E91-6BA6-4197-9FD6-37270A47D20C}" type="presParOf" srcId="{E01C9A2A-0AA4-4CE2-BED9-AF983316C540}" destId="{041B460B-E84E-4026-AFA2-E3156D183A2B}" srcOrd="0" destOrd="0" presId="urn:microsoft.com/office/officeart/2005/8/layout/hierarchy1"/>
    <dgm:cxn modelId="{53AC3FE9-E5B0-4EDD-B247-1E9C9AF53479}" type="presParOf" srcId="{E01C9A2A-0AA4-4CE2-BED9-AF983316C540}" destId="{FBE7015F-A1DC-4985-96AA-D53C567DAFE6}" srcOrd="1" destOrd="0" presId="urn:microsoft.com/office/officeart/2005/8/layout/hierarchy1"/>
    <dgm:cxn modelId="{1E115920-62D4-4110-B29F-4445A8AAAF63}" type="presParOf" srcId="{09D7BA0A-FF24-4543-9B2E-8598C33AC96A}" destId="{7023608A-FAD1-486E-B3C4-0884241857C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F67598-7306-4725-8BB7-E76E686B1A0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AFD9F405-1A0F-4D2E-9534-0EA5E68F4B5F}">
      <dgm:prSet/>
      <dgm:spPr/>
      <dgm:t>
        <a:bodyPr/>
        <a:lstStyle/>
        <a:p>
          <a:pPr>
            <a:defRPr cap="all"/>
          </a:pPr>
          <a:r>
            <a:rPr lang="en-US"/>
            <a:t>We’re committed to safety</a:t>
          </a:r>
        </a:p>
      </dgm:t>
    </dgm:pt>
    <dgm:pt modelId="{02F44FA9-60F0-4735-8A8D-513546854390}" type="parTrans" cxnId="{1DAB9B3A-8300-4320-B15E-4E3A1AC25FDD}">
      <dgm:prSet/>
      <dgm:spPr/>
      <dgm:t>
        <a:bodyPr/>
        <a:lstStyle/>
        <a:p>
          <a:endParaRPr lang="en-US"/>
        </a:p>
      </dgm:t>
    </dgm:pt>
    <dgm:pt modelId="{6E62E23F-D3D4-4187-BF9B-1820431B8C17}" type="sibTrans" cxnId="{1DAB9B3A-8300-4320-B15E-4E3A1AC25FDD}">
      <dgm:prSet/>
      <dgm:spPr/>
      <dgm:t>
        <a:bodyPr/>
        <a:lstStyle/>
        <a:p>
          <a:endParaRPr lang="en-US"/>
        </a:p>
      </dgm:t>
    </dgm:pt>
    <dgm:pt modelId="{F8033502-CF19-4F0D-B705-F150083FB44B}">
      <dgm:prSet/>
      <dgm:spPr/>
      <dgm:t>
        <a:bodyPr/>
        <a:lstStyle/>
        <a:p>
          <a:pPr>
            <a:defRPr cap="all"/>
          </a:pPr>
          <a:r>
            <a:rPr lang="en-US"/>
            <a:t>We’re committed to you</a:t>
          </a:r>
        </a:p>
      </dgm:t>
    </dgm:pt>
    <dgm:pt modelId="{BC5506A0-EBA6-4BD1-BF20-E5898323D958}" type="parTrans" cxnId="{38B5AA77-ADF3-4AD3-8EAE-D8983868482A}">
      <dgm:prSet/>
      <dgm:spPr/>
      <dgm:t>
        <a:bodyPr/>
        <a:lstStyle/>
        <a:p>
          <a:endParaRPr lang="en-US"/>
        </a:p>
      </dgm:t>
    </dgm:pt>
    <dgm:pt modelId="{6BAEE359-6088-403C-A3BA-30193B5C1F7A}" type="sibTrans" cxnId="{38B5AA77-ADF3-4AD3-8EAE-D8983868482A}">
      <dgm:prSet/>
      <dgm:spPr/>
      <dgm:t>
        <a:bodyPr/>
        <a:lstStyle/>
        <a:p>
          <a:endParaRPr lang="en-US"/>
        </a:p>
      </dgm:t>
    </dgm:pt>
    <dgm:pt modelId="{B8EC7C2E-7B66-4E3F-A8F7-C890DB523ADC}" type="pres">
      <dgm:prSet presAssocID="{DAF67598-7306-4725-8BB7-E76E686B1A04}" presName="root" presStyleCnt="0">
        <dgm:presLayoutVars>
          <dgm:dir/>
          <dgm:resizeHandles val="exact"/>
        </dgm:presLayoutVars>
      </dgm:prSet>
      <dgm:spPr/>
    </dgm:pt>
    <dgm:pt modelId="{59C4C23B-6F9C-4851-8840-80588E22C9BD}" type="pres">
      <dgm:prSet presAssocID="{AFD9F405-1A0F-4D2E-9534-0EA5E68F4B5F}" presName="compNode" presStyleCnt="0"/>
      <dgm:spPr/>
    </dgm:pt>
    <dgm:pt modelId="{D461B915-3E61-4684-A3BA-BDD8E18E41B4}" type="pres">
      <dgm:prSet presAssocID="{AFD9F405-1A0F-4D2E-9534-0EA5E68F4B5F}" presName="iconBgRect" presStyleLbl="bgShp" presStyleIdx="0" presStyleCnt="2"/>
      <dgm:spPr/>
    </dgm:pt>
    <dgm:pt modelId="{5002B8C9-DF97-4599-8F90-B0E66B234195}" type="pres">
      <dgm:prSet presAssocID="{AFD9F405-1A0F-4D2E-9534-0EA5E68F4B5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92A6B150-E7F3-493F-923D-EFE42D674FD9}" type="pres">
      <dgm:prSet presAssocID="{AFD9F405-1A0F-4D2E-9534-0EA5E68F4B5F}" presName="spaceRect" presStyleCnt="0"/>
      <dgm:spPr/>
    </dgm:pt>
    <dgm:pt modelId="{F79FB6D5-8DB7-48A1-A6D5-60A57E76D103}" type="pres">
      <dgm:prSet presAssocID="{AFD9F405-1A0F-4D2E-9534-0EA5E68F4B5F}" presName="textRect" presStyleLbl="revTx" presStyleIdx="0" presStyleCnt="2">
        <dgm:presLayoutVars>
          <dgm:chMax val="1"/>
          <dgm:chPref val="1"/>
        </dgm:presLayoutVars>
      </dgm:prSet>
      <dgm:spPr/>
    </dgm:pt>
    <dgm:pt modelId="{77B2E9F4-57C5-4931-9683-2A11E5986519}" type="pres">
      <dgm:prSet presAssocID="{6E62E23F-D3D4-4187-BF9B-1820431B8C17}" presName="sibTrans" presStyleCnt="0"/>
      <dgm:spPr/>
    </dgm:pt>
    <dgm:pt modelId="{BA0EB521-9A53-4F0B-AA9E-325155480694}" type="pres">
      <dgm:prSet presAssocID="{F8033502-CF19-4F0D-B705-F150083FB44B}" presName="compNode" presStyleCnt="0"/>
      <dgm:spPr/>
    </dgm:pt>
    <dgm:pt modelId="{6608F045-D28E-4951-B2DA-35EFF47902B7}" type="pres">
      <dgm:prSet presAssocID="{F8033502-CF19-4F0D-B705-F150083FB44B}" presName="iconBgRect" presStyleLbl="bgShp" presStyleIdx="1" presStyleCnt="2"/>
      <dgm:spPr/>
    </dgm:pt>
    <dgm:pt modelId="{B56A5943-35D8-46C5-975D-9F28E1B1A2B7}" type="pres">
      <dgm:prSet presAssocID="{F8033502-CF19-4F0D-B705-F150083FB44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74E0424A-A957-48B0-97D6-189CBD64DC4D}" type="pres">
      <dgm:prSet presAssocID="{F8033502-CF19-4F0D-B705-F150083FB44B}" presName="spaceRect" presStyleCnt="0"/>
      <dgm:spPr/>
    </dgm:pt>
    <dgm:pt modelId="{A59B1DD8-9376-4F03-9A4B-6964B87B7445}" type="pres">
      <dgm:prSet presAssocID="{F8033502-CF19-4F0D-B705-F150083FB44B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1DAB9B3A-8300-4320-B15E-4E3A1AC25FDD}" srcId="{DAF67598-7306-4725-8BB7-E76E686B1A04}" destId="{AFD9F405-1A0F-4D2E-9534-0EA5E68F4B5F}" srcOrd="0" destOrd="0" parTransId="{02F44FA9-60F0-4735-8A8D-513546854390}" sibTransId="{6E62E23F-D3D4-4187-BF9B-1820431B8C17}"/>
    <dgm:cxn modelId="{38B5AA77-ADF3-4AD3-8EAE-D8983868482A}" srcId="{DAF67598-7306-4725-8BB7-E76E686B1A04}" destId="{F8033502-CF19-4F0D-B705-F150083FB44B}" srcOrd="1" destOrd="0" parTransId="{BC5506A0-EBA6-4BD1-BF20-E5898323D958}" sibTransId="{6BAEE359-6088-403C-A3BA-30193B5C1F7A}"/>
    <dgm:cxn modelId="{B665ACE7-A6FD-4F39-91D8-E910EFD2C024}" type="presOf" srcId="{DAF67598-7306-4725-8BB7-E76E686B1A04}" destId="{B8EC7C2E-7B66-4E3F-A8F7-C890DB523ADC}" srcOrd="0" destOrd="0" presId="urn:microsoft.com/office/officeart/2018/5/layout/IconCircleLabelList"/>
    <dgm:cxn modelId="{05F4BDEE-D0EE-4FEA-BF4F-2516BA0A6F27}" type="presOf" srcId="{AFD9F405-1A0F-4D2E-9534-0EA5E68F4B5F}" destId="{F79FB6D5-8DB7-48A1-A6D5-60A57E76D103}" srcOrd="0" destOrd="0" presId="urn:microsoft.com/office/officeart/2018/5/layout/IconCircleLabelList"/>
    <dgm:cxn modelId="{8E7170F5-445F-4217-AA39-4A2F1AF3C94A}" type="presOf" srcId="{F8033502-CF19-4F0D-B705-F150083FB44B}" destId="{A59B1DD8-9376-4F03-9A4B-6964B87B7445}" srcOrd="0" destOrd="0" presId="urn:microsoft.com/office/officeart/2018/5/layout/IconCircleLabelList"/>
    <dgm:cxn modelId="{9513370B-5605-4FBF-AB57-771684EEE61B}" type="presParOf" srcId="{B8EC7C2E-7B66-4E3F-A8F7-C890DB523ADC}" destId="{59C4C23B-6F9C-4851-8840-80588E22C9BD}" srcOrd="0" destOrd="0" presId="urn:microsoft.com/office/officeart/2018/5/layout/IconCircleLabelList"/>
    <dgm:cxn modelId="{52500323-A8BA-4070-91A8-8DEC025359AA}" type="presParOf" srcId="{59C4C23B-6F9C-4851-8840-80588E22C9BD}" destId="{D461B915-3E61-4684-A3BA-BDD8E18E41B4}" srcOrd="0" destOrd="0" presId="urn:microsoft.com/office/officeart/2018/5/layout/IconCircleLabelList"/>
    <dgm:cxn modelId="{6399ECDD-EC32-4084-B67E-95ED364EB084}" type="presParOf" srcId="{59C4C23B-6F9C-4851-8840-80588E22C9BD}" destId="{5002B8C9-DF97-4599-8F90-B0E66B234195}" srcOrd="1" destOrd="0" presId="urn:microsoft.com/office/officeart/2018/5/layout/IconCircleLabelList"/>
    <dgm:cxn modelId="{518C54E4-3EAE-4BCF-9A2C-3A2F0B212474}" type="presParOf" srcId="{59C4C23B-6F9C-4851-8840-80588E22C9BD}" destId="{92A6B150-E7F3-493F-923D-EFE42D674FD9}" srcOrd="2" destOrd="0" presId="urn:microsoft.com/office/officeart/2018/5/layout/IconCircleLabelList"/>
    <dgm:cxn modelId="{F4D9593A-E39F-40F9-B0A0-F0DFD4148CA3}" type="presParOf" srcId="{59C4C23B-6F9C-4851-8840-80588E22C9BD}" destId="{F79FB6D5-8DB7-48A1-A6D5-60A57E76D103}" srcOrd="3" destOrd="0" presId="urn:microsoft.com/office/officeart/2018/5/layout/IconCircleLabelList"/>
    <dgm:cxn modelId="{F0310F57-871E-432F-8765-24B14A9111E6}" type="presParOf" srcId="{B8EC7C2E-7B66-4E3F-A8F7-C890DB523ADC}" destId="{77B2E9F4-57C5-4931-9683-2A11E5986519}" srcOrd="1" destOrd="0" presId="urn:microsoft.com/office/officeart/2018/5/layout/IconCircleLabelList"/>
    <dgm:cxn modelId="{6BBCDDCC-AB2F-40F4-AB62-68073E53021A}" type="presParOf" srcId="{B8EC7C2E-7B66-4E3F-A8F7-C890DB523ADC}" destId="{BA0EB521-9A53-4F0B-AA9E-325155480694}" srcOrd="2" destOrd="0" presId="urn:microsoft.com/office/officeart/2018/5/layout/IconCircleLabelList"/>
    <dgm:cxn modelId="{2AB341FD-F0C9-4134-8693-0CAF04CFD7A4}" type="presParOf" srcId="{BA0EB521-9A53-4F0B-AA9E-325155480694}" destId="{6608F045-D28E-4951-B2DA-35EFF47902B7}" srcOrd="0" destOrd="0" presId="urn:microsoft.com/office/officeart/2018/5/layout/IconCircleLabelList"/>
    <dgm:cxn modelId="{69626364-63E9-4043-8A90-503BB99BA1A5}" type="presParOf" srcId="{BA0EB521-9A53-4F0B-AA9E-325155480694}" destId="{B56A5943-35D8-46C5-975D-9F28E1B1A2B7}" srcOrd="1" destOrd="0" presId="urn:microsoft.com/office/officeart/2018/5/layout/IconCircleLabelList"/>
    <dgm:cxn modelId="{91D469EA-7A51-4489-AD19-67055875A22B}" type="presParOf" srcId="{BA0EB521-9A53-4F0B-AA9E-325155480694}" destId="{74E0424A-A957-48B0-97D6-189CBD64DC4D}" srcOrd="2" destOrd="0" presId="urn:microsoft.com/office/officeart/2018/5/layout/IconCircleLabelList"/>
    <dgm:cxn modelId="{570C2BD1-EC75-429C-84DA-970613C0F686}" type="presParOf" srcId="{BA0EB521-9A53-4F0B-AA9E-325155480694}" destId="{A59B1DD8-9376-4F03-9A4B-6964B87B744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0F9281-7BC3-4190-AEFA-FFDC0CA7BB22}">
      <dsp:nvSpPr>
        <dsp:cNvPr id="0" name=""/>
        <dsp:cNvSpPr/>
      </dsp:nvSpPr>
      <dsp:spPr>
        <a:xfrm>
          <a:off x="0" y="537777"/>
          <a:ext cx="2980729" cy="18927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94EA5-ABC2-4A2E-840B-E099B3910915}">
      <dsp:nvSpPr>
        <dsp:cNvPr id="0" name=""/>
        <dsp:cNvSpPr/>
      </dsp:nvSpPr>
      <dsp:spPr>
        <a:xfrm>
          <a:off x="331192" y="852409"/>
          <a:ext cx="2980729" cy="18927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Safety</a:t>
          </a:r>
        </a:p>
      </dsp:txBody>
      <dsp:txXfrm>
        <a:off x="386629" y="907846"/>
        <a:ext cx="2869855" cy="1781889"/>
      </dsp:txXfrm>
    </dsp:sp>
    <dsp:sp modelId="{56423B37-A0CC-4B26-960B-F17BC684B2C7}">
      <dsp:nvSpPr>
        <dsp:cNvPr id="0" name=""/>
        <dsp:cNvSpPr/>
      </dsp:nvSpPr>
      <dsp:spPr>
        <a:xfrm>
          <a:off x="3643114" y="537777"/>
          <a:ext cx="2980729" cy="18927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DE7795-EE6F-4F31-95C8-05703C670736}">
      <dsp:nvSpPr>
        <dsp:cNvPr id="0" name=""/>
        <dsp:cNvSpPr/>
      </dsp:nvSpPr>
      <dsp:spPr>
        <a:xfrm>
          <a:off x="3974306" y="852409"/>
          <a:ext cx="2980729" cy="18927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Crashes</a:t>
          </a:r>
        </a:p>
      </dsp:txBody>
      <dsp:txXfrm>
        <a:off x="4029743" y="907846"/>
        <a:ext cx="2869855" cy="1781889"/>
      </dsp:txXfrm>
    </dsp:sp>
    <dsp:sp modelId="{041B460B-E84E-4026-AFA2-E3156D183A2B}">
      <dsp:nvSpPr>
        <dsp:cNvPr id="0" name=""/>
        <dsp:cNvSpPr/>
      </dsp:nvSpPr>
      <dsp:spPr>
        <a:xfrm>
          <a:off x="7286228" y="537777"/>
          <a:ext cx="2980729" cy="18927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E7015F-A1DC-4985-96AA-D53C567DAFE6}">
      <dsp:nvSpPr>
        <dsp:cNvPr id="0" name=""/>
        <dsp:cNvSpPr/>
      </dsp:nvSpPr>
      <dsp:spPr>
        <a:xfrm>
          <a:off x="7617420" y="852409"/>
          <a:ext cx="2980729" cy="18927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Where we stand now</a:t>
          </a:r>
        </a:p>
      </dsp:txBody>
      <dsp:txXfrm>
        <a:off x="7672857" y="907846"/>
        <a:ext cx="2869855" cy="17818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1B915-3E61-4684-A3BA-BDD8E18E41B4}">
      <dsp:nvSpPr>
        <dsp:cNvPr id="0" name=""/>
        <dsp:cNvSpPr/>
      </dsp:nvSpPr>
      <dsp:spPr>
        <a:xfrm>
          <a:off x="2487700" y="21474"/>
          <a:ext cx="1921500" cy="19215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02B8C9-DF97-4599-8F90-B0E66B234195}">
      <dsp:nvSpPr>
        <dsp:cNvPr id="0" name=""/>
        <dsp:cNvSpPr/>
      </dsp:nvSpPr>
      <dsp:spPr>
        <a:xfrm>
          <a:off x="2897200" y="430974"/>
          <a:ext cx="1102500" cy="1102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9FB6D5-8DB7-48A1-A6D5-60A57E76D103}">
      <dsp:nvSpPr>
        <dsp:cNvPr id="0" name=""/>
        <dsp:cNvSpPr/>
      </dsp:nvSpPr>
      <dsp:spPr>
        <a:xfrm>
          <a:off x="1873450" y="2541475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We’re committed to safety</a:t>
          </a:r>
        </a:p>
      </dsp:txBody>
      <dsp:txXfrm>
        <a:off x="1873450" y="2541475"/>
        <a:ext cx="3150000" cy="720000"/>
      </dsp:txXfrm>
    </dsp:sp>
    <dsp:sp modelId="{6608F045-D28E-4951-B2DA-35EFF47902B7}">
      <dsp:nvSpPr>
        <dsp:cNvPr id="0" name=""/>
        <dsp:cNvSpPr/>
      </dsp:nvSpPr>
      <dsp:spPr>
        <a:xfrm>
          <a:off x="6188950" y="21474"/>
          <a:ext cx="1921500" cy="19215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6A5943-35D8-46C5-975D-9F28E1B1A2B7}">
      <dsp:nvSpPr>
        <dsp:cNvPr id="0" name=""/>
        <dsp:cNvSpPr/>
      </dsp:nvSpPr>
      <dsp:spPr>
        <a:xfrm>
          <a:off x="6598450" y="430974"/>
          <a:ext cx="1102500" cy="1102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9B1DD8-9376-4F03-9A4B-6964B87B7445}">
      <dsp:nvSpPr>
        <dsp:cNvPr id="0" name=""/>
        <dsp:cNvSpPr/>
      </dsp:nvSpPr>
      <dsp:spPr>
        <a:xfrm>
          <a:off x="5574700" y="2541475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We’re committed to you</a:t>
          </a:r>
        </a:p>
      </dsp:txBody>
      <dsp:txXfrm>
        <a:off x="5574700" y="2541475"/>
        <a:ext cx="315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E64F0-DF6F-4448-A967-92B8798291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A4DC29-5886-41E4-9D9F-8270A92B5F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3F238-A7AF-4BC2-8E10-E78AC4F6E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B264B-52C6-4DB7-9A52-73946A62EF8E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2474F-576B-4F0B-A296-ECB9B2FFF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41855-4EB3-40E4-B97A-BB75267C5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1A872-1976-4086-83B3-F94B57331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009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54FBB-C2C6-499E-9E0E-1782D3017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EB7E6C-FC9E-4A58-85EF-072A61517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D2878-7043-40C5-98D7-54DD1CA6C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B264B-52C6-4DB7-9A52-73946A62EF8E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5B0CF-F63F-405D-A8AE-A0B23879D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B8E10-BE5F-497C-8592-66D8CCD1D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1A872-1976-4086-83B3-F94B57331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336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4C4C01-0841-4053-A3DC-48DFA2D96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6C0196-C75C-4D9D-B174-716D5B2464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7704D-13D9-41DD-8B7F-3BEDFA669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B264B-52C6-4DB7-9A52-73946A62EF8E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CE2738-BBE3-47C8-A3AB-FAEC78A23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09B9E-AA0A-4DFF-ACA6-00334E89C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1A872-1976-4086-83B3-F94B57331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32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6EC57-1758-4B45-919E-DDDCFF02F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BF61C-5F3D-4FD0-9B33-79D78649E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603E0-F704-4AA8-BC59-A7F47973A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B264B-52C6-4DB7-9A52-73946A62EF8E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86ECE-4C14-433A-B715-FE041A700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C712F-C2D5-4F2E-8974-3B1CB554A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1A872-1976-4086-83B3-F94B57331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20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3CAD1-E68D-409D-B582-7D7D5BC2C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825326-A01E-4A8B-A5B9-AF2D637E2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67183-B58E-4330-AB9B-8A62ADA92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B264B-52C6-4DB7-9A52-73946A62EF8E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98123-856D-49E5-A452-4FE50BAA3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B3183-55F2-4C7D-8CA1-A862580F2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1A872-1976-4086-83B3-F94B57331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803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3C4C6-6346-4D05-97E9-193F0F99F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7DE83-E84E-455F-8430-8ECEA9D087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FBFCE4-2FDF-4006-ABC8-7A50A9DC59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C7770-E89D-451E-A12B-240BF5477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B264B-52C6-4DB7-9A52-73946A62EF8E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A8274F-DAA9-4835-88C1-407DBBA69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CB789F-E461-48C6-8A90-DFF48618A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1A872-1976-4086-83B3-F94B57331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953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00403-7A42-44AF-9E69-486BBC9FA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1219EB-C969-475B-8526-44F81C48C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515054-D4C3-4C1B-B337-E5A4039821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C104FE-D33E-4B55-A907-569904C879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5DEDEB-3D46-4535-B2B1-0C169958D5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B12694-10E6-4BDE-ACDD-F51A6678F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B264B-52C6-4DB7-9A52-73946A62EF8E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60DDFA-F0A8-4FE0-91FC-47B686275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0EE339-0657-40EA-B347-ABACFFDCE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1A872-1976-4086-83B3-F94B57331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427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3B2F5-A787-43BC-AF80-1F2D1E6C8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930F58-DA7C-4EE3-AA47-1122697E2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B264B-52C6-4DB7-9A52-73946A62EF8E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CD534C-C09E-4199-82C1-98FDEDD66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1EA2A5-A8CA-4DD3-AF49-32BFBDCE7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1A872-1976-4086-83B3-F94B57331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4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B1E4E7-E381-4CC6-A75D-01C32DC88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B264B-52C6-4DB7-9A52-73946A62EF8E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5E8AA9-0595-4981-B34D-8EE69828A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AF82C-AFF8-4CCA-9677-5690D49B0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1A872-1976-4086-83B3-F94B57331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652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7660C-1F1A-490C-BFFB-0B2DF9EC8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AC16B-84E1-4D9C-A270-7687AA95A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EA011C-7C0F-4077-A4E5-37A747D1E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EA0C6-EAF8-46EE-B071-FED865B8D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B264B-52C6-4DB7-9A52-73946A62EF8E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4AD1B0-3149-4309-8429-224E1DB89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79BAA3-CDB2-4AD1-9DBD-316BBC548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1A872-1976-4086-83B3-F94B57331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51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C3A54-04B0-452A-A2C6-2637CC591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2CB1D6-DCF7-40AF-AF36-E284ECC5EC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DCEDB-B16D-4DAE-98B6-39D27971E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12B22E-F658-448E-AF77-1BE939CC5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B264B-52C6-4DB7-9A52-73946A62EF8E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8D770F-F886-4F91-A88A-C36A48FA0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3BDD2B-7DAF-432C-905B-FAB0827C6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1A872-1976-4086-83B3-F94B57331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369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D2129A-354C-4D33-B56C-5B6096283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DFBB28-459D-491E-9CB2-74E577730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70A71-86DB-4539-A995-150F1B65D0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B264B-52C6-4DB7-9A52-73946A62EF8E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6B95F-4921-4B49-B402-644E4610C8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CD779-ECA2-457F-B3A9-F3ED15BA1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1A872-1976-4086-83B3-F94B57331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875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C910467-8185-45DD-B8A2-A88DF20DF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2487"/>
            <a:ext cx="4342083" cy="5946593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Airplane">
            <a:extLst>
              <a:ext uri="{FF2B5EF4-FFF2-40B4-BE49-F238E27FC236}">
                <a16:creationId xmlns:a16="http://schemas.microsoft.com/office/drawing/2014/main" id="{6BFAE17D-34A5-466E-96AB-36AAB28F1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9176" y="1467533"/>
            <a:ext cx="3921067" cy="392106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9751" y="450221"/>
            <a:ext cx="6720840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0E8187-5B8A-4579-A882-432B9B3E38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41264" y="1111086"/>
            <a:ext cx="5623560" cy="2623885"/>
          </a:xfrm>
        </p:spPr>
        <p:txBody>
          <a:bodyPr anchor="ctr">
            <a:normAutofit/>
          </a:bodyPr>
          <a:lstStyle/>
          <a:p>
            <a:pPr algn="l"/>
            <a:r>
              <a:rPr lang="en-US" sz="5400">
                <a:solidFill>
                  <a:srgbClr val="FFFFFF"/>
                </a:solidFill>
              </a:rPr>
              <a:t>Airline Safety Today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4893" y="4521269"/>
            <a:ext cx="4443984" cy="1877811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49D83A-DC7F-4DFF-90A0-56939CEE98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1264" y="4843002"/>
            <a:ext cx="3364992" cy="1234345"/>
          </a:xfrm>
        </p:spPr>
        <p:txBody>
          <a:bodyPr anchor="ctr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Evan Edmunds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4487" y="4521270"/>
            <a:ext cx="2115455" cy="1890204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F629330-6522-4FE0-BAF0-E0C3EB48CF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45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24"/>
    </mc:Choice>
    <mc:Fallback>
      <p:transition spd="slow" advTm="204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61737"/>
            <a:ext cx="2149361" cy="1870055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52604" y="453981"/>
            <a:ext cx="6675120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581A63-C07F-4036-A63D-4285379D7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213" y="731520"/>
            <a:ext cx="6089904" cy="142646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Current Concerns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73768" y="453155"/>
            <a:ext cx="2149358" cy="1878638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11264206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8F97CC6-BCAA-44F6-BF03-54044AC5FA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5483315"/>
              </p:ext>
            </p:extLst>
          </p:nvPr>
        </p:nvGraphicFramePr>
        <p:xfrm>
          <a:off x="788988" y="2798763"/>
          <a:ext cx="10598150" cy="3282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C9C340A-D2E6-4AE3-ACC3-2EFA9155BA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09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45"/>
    </mc:Choice>
    <mc:Fallback>
      <p:transition spd="slow" advTm="12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2"/>
            <a:ext cx="6711020" cy="2781866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E52DF-93CA-4784-802F-C4C26577B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698" y="762000"/>
            <a:ext cx="6108725" cy="214416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Then and Now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5169340-65CE-40F2-B3C8-B9D474178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9089" y="455365"/>
            <a:ext cx="4371502" cy="2776721"/>
          </a:xfrm>
          <a:prstGeom prst="rect">
            <a:avLst/>
          </a:prstGeom>
          <a:solidFill>
            <a:srgbClr val="3E65E1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7CF58A-F521-4E3D-8FC6-234696CE4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1721" y="1246639"/>
            <a:ext cx="3946237" cy="119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2A8B9026-04DF-499B-A388-67FCB7435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505" y="3395972"/>
            <a:ext cx="1332806" cy="1417320"/>
          </a:xfrm>
          <a:prstGeom prst="rect">
            <a:avLst/>
          </a:prstGeom>
          <a:solidFill>
            <a:srgbClr val="3E65E1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5CC4153-3F0D-4F4C-8F12-E8FC3FA40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4" y="4965192"/>
            <a:ext cx="1338257" cy="1417320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75100" y="3395974"/>
            <a:ext cx="5193903" cy="3006661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11667-B1D8-44DC-97C3-CDFAA9D86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3648548"/>
            <a:ext cx="4597423" cy="2481864"/>
          </a:xfrm>
        </p:spPr>
        <p:txBody>
          <a:bodyPr anchor="ctr">
            <a:normAutofit/>
          </a:bodyPr>
          <a:lstStyle/>
          <a:p>
            <a:r>
              <a:rPr lang="en-US" sz="1900" dirty="0"/>
              <a:t>Airline safety has improved over the years </a:t>
            </a:r>
          </a:p>
          <a:p>
            <a:r>
              <a:rPr lang="en-US" sz="1900" dirty="0"/>
              <a:t>Number of fatalities have decreased</a:t>
            </a:r>
          </a:p>
          <a:p>
            <a:r>
              <a:rPr lang="en-US" sz="1900" dirty="0"/>
              <a:t>Number of fatal crashes have decreased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656D4A3-B550-45B7-A4A3-7E1E52890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9089" y="3390832"/>
            <a:ext cx="4371502" cy="2991680"/>
          </a:xfrm>
          <a:prstGeom prst="rect">
            <a:avLst/>
          </a:prstGeom>
          <a:solidFill>
            <a:srgbClr val="3E65E1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3E9A7D2-D29E-4691-AB12-298FEEF53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1721" y="4260073"/>
            <a:ext cx="3946237" cy="125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F41DA1B-901E-4B26-89B7-4592173690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42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634"/>
    </mc:Choice>
    <mc:Fallback>
      <p:transition spd="slow" advTm="476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8056"/>
            <a:ext cx="7653011" cy="2236170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7EAAB6-D157-4505-937A-009C5F698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20"/>
            <a:ext cx="7002745" cy="168249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Still the Safest Way to Travel?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7BF8B60-01C5-40A0-93B3-633DE4A59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92033" y="448057"/>
            <a:ext cx="3441047" cy="2229916"/>
          </a:xfrm>
          <a:prstGeom prst="rect">
            <a:avLst/>
          </a:prstGeom>
          <a:solidFill>
            <a:srgbClr val="3F68E0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6D27BFD-7E58-4476-B745-D0FACF357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90127" y="1098674"/>
            <a:ext cx="3044857" cy="928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2862072"/>
            <a:ext cx="7653012" cy="353872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B6E42-5BA0-4989-AB1E-50F4A0100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3069125"/>
            <a:ext cx="7002746" cy="3057356"/>
          </a:xfrm>
        </p:spPr>
        <p:txBody>
          <a:bodyPr anchor="ctr">
            <a:normAutofit/>
          </a:bodyPr>
          <a:lstStyle/>
          <a:p>
            <a:r>
              <a:rPr lang="en-US" sz="2400"/>
              <a:t>Compared to Road Vehicles, airlines have lower fatal accidents</a:t>
            </a:r>
          </a:p>
          <a:p>
            <a:r>
              <a:rPr lang="en-US" sz="2400"/>
              <a:t>They also have lower fatalities as well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FF60D30-7C5E-4E4D-A537-C74F42FA0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92033" y="2864752"/>
            <a:ext cx="3441047" cy="2229916"/>
          </a:xfrm>
          <a:prstGeom prst="rect">
            <a:avLst/>
          </a:prstGeom>
          <a:solidFill>
            <a:srgbClr val="3F68E0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C84DDE9-94F5-4C26-9C61-94B6E39B8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90126" y="3526787"/>
            <a:ext cx="3044857" cy="90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92033" y="5257560"/>
            <a:ext cx="1636776" cy="1141516"/>
          </a:xfrm>
          <a:prstGeom prst="rect">
            <a:avLst/>
          </a:prstGeom>
          <a:solidFill>
            <a:srgbClr val="3F68E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304" y="5256465"/>
            <a:ext cx="1636776" cy="1142613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019D4D4-9C5E-4A92-8199-33E07FBEE4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737"/>
    </mc:Choice>
    <mc:Fallback>
      <p:transition spd="slow" advTm="55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8055"/>
            <a:ext cx="7201941" cy="1508760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F1FBE2-18AA-46E0-993C-3ACDE808F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694944"/>
            <a:ext cx="6610388" cy="1042416"/>
          </a:xfrm>
        </p:spPr>
        <p:txBody>
          <a:bodyPr>
            <a:normAutofit/>
          </a:bodyPr>
          <a:lstStyle/>
          <a:p>
            <a:r>
              <a:rPr lang="en-US" sz="4200">
                <a:solidFill>
                  <a:srgbClr val="FFFFFF"/>
                </a:solidFill>
              </a:rPr>
              <a:t>A Fairer Comparison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5755" y="450222"/>
            <a:ext cx="1861718" cy="1506594"/>
          </a:xfrm>
          <a:prstGeom prst="rect">
            <a:avLst/>
          </a:prstGeom>
          <a:solidFill>
            <a:srgbClr val="3E6AE2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0314" y="453269"/>
            <a:ext cx="1862765" cy="1505231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3A87B69-D1B1-4DA7-B224-F220FC523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2130552"/>
            <a:ext cx="7205472" cy="4270248"/>
          </a:xfrm>
          <a:prstGeom prst="rect">
            <a:avLst/>
          </a:prstGeom>
          <a:solidFill>
            <a:srgbClr val="3E6AE2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4A92D76-63D2-4BE5-BC56-F9608A2C6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0142" y="3109025"/>
            <a:ext cx="6795370" cy="231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5755" y="2127680"/>
            <a:ext cx="3887324" cy="4273119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7FD23-B2AA-4087-89EF-FD4D35C9D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9311" y="2393792"/>
            <a:ext cx="3360212" cy="3740893"/>
          </a:xfrm>
        </p:spPr>
        <p:txBody>
          <a:bodyPr anchor="ctr">
            <a:normAutofit/>
          </a:bodyPr>
          <a:lstStyle/>
          <a:p>
            <a:r>
              <a:rPr lang="en-US" sz="1800"/>
              <a:t>When put on the same scale, airlines are still a much safer bet</a:t>
            </a:r>
          </a:p>
          <a:p>
            <a:r>
              <a:rPr lang="en-US" sz="1800"/>
              <a:t>Mile for mile, you’re safer in the sky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AFC738D-C7A2-4389-A6FD-49F2F32A39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692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221"/>
    </mc:Choice>
    <mc:Fallback>
      <p:transition spd="slow" advTm="522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6720840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EF4560-45B3-4D76-A05E-EC19FE2E3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669" y="1111086"/>
            <a:ext cx="5486400" cy="26238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30 Years of Excellence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21269"/>
            <a:ext cx="4443984" cy="1877811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44188-C45C-49AF-8D29-8491F77FC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0" y="4843002"/>
            <a:ext cx="3300984" cy="12343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2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12 out of the 56 airlines we examined had no fatalities bytween 1985-2014.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910467-8185-45DD-B8A2-A88DF20DF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52907" y="450221"/>
            <a:ext cx="4377035" cy="5948859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5297E0-B8FB-4935-8886-9ADEB7A3C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5336" y="1749482"/>
            <a:ext cx="3952630" cy="335716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7443" y="4521270"/>
            <a:ext cx="2115455" cy="1890204"/>
          </a:xfrm>
          <a:prstGeom prst="rect">
            <a:avLst/>
          </a:prstGeom>
          <a:solidFill>
            <a:srgbClr val="3C5A7A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CEF26EB-F922-4994-AF69-1D0CB97558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089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82"/>
    </mc:Choice>
    <mc:Fallback>
      <p:transition spd="slow" advTm="254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3981"/>
            <a:ext cx="11274158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43D7CD-134E-41FC-B136-AB9BAFA30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731520"/>
            <a:ext cx="10666145" cy="14264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Sources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9006933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F3267-1832-4A44-B438-6A8479394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56" y="2789918"/>
            <a:ext cx="8370393" cy="3300196"/>
          </a:xfrm>
        </p:spPr>
        <p:txBody>
          <a:bodyPr anchor="ctr">
            <a:normAutofit/>
          </a:bodyPr>
          <a:lstStyle/>
          <a:p>
            <a:r>
              <a:rPr lang="en-US" sz="2600"/>
              <a:t>Aviation Safety Network: https://github.com/fivethirtyeight/data/tree/master/airline-safety</a:t>
            </a:r>
          </a:p>
          <a:p>
            <a:r>
              <a:rPr lang="en-US" sz="2600"/>
              <a:t>NHTSA: https://www-fars.nhtsa.dot.gov/Trends/TrendsGeneral.aspx</a:t>
            </a:r>
          </a:p>
          <a:p>
            <a:r>
              <a:rPr lang="en-US" sz="2600"/>
              <a:t>Github Repository: https://github.com/tripleee19/AirlineSafety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2480956"/>
            <a:ext cx="2112264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4529023"/>
            <a:ext cx="2107363" cy="1870055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5C9B1B8-9D0E-4CA4-825B-9F423E4BCF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84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31"/>
    </mc:Choice>
    <mc:Fallback>
      <p:transition spd="slow" advTm="23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61737"/>
            <a:ext cx="2149361" cy="1870055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52604" y="453981"/>
            <a:ext cx="6675120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6C11B3-809D-4264-8F29-C0F24E010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213" y="731520"/>
            <a:ext cx="6089904" cy="142646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73768" y="453155"/>
            <a:ext cx="2149358" cy="1878638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11264206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DBC0973-8066-4130-81DD-64F5E58B2E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395754"/>
              </p:ext>
            </p:extLst>
          </p:nvPr>
        </p:nvGraphicFramePr>
        <p:xfrm>
          <a:off x="788988" y="2798763"/>
          <a:ext cx="10598150" cy="3282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689D1BEA-987F-4D3B-A606-0E15EF1A7D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057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10"/>
    </mc:Choice>
    <mc:Fallback>
      <p:transition spd="slow" advTm="18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161</Words>
  <Application>Microsoft Office PowerPoint</Application>
  <PresentationFormat>Widescreen</PresentationFormat>
  <Paragraphs>25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Airline Safety Today</vt:lpstr>
      <vt:lpstr>Current Concerns</vt:lpstr>
      <vt:lpstr>Then and Now</vt:lpstr>
      <vt:lpstr>Still the Safest Way to Travel?</vt:lpstr>
      <vt:lpstr>A Fairer Comparison</vt:lpstr>
      <vt:lpstr>30 Years of Excellence</vt:lpstr>
      <vt:lpstr>Sources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Airline Safety Today</dc:title>
  <dc:creator>Evan Edmunds</dc:creator>
  <cp:lastModifiedBy>Evan Edmunds</cp:lastModifiedBy>
  <cp:revision>1</cp:revision>
  <dcterms:created xsi:type="dcterms:W3CDTF">2021-03-07T02:00:30Z</dcterms:created>
  <dcterms:modified xsi:type="dcterms:W3CDTF">2021-03-07T02:57:03Z</dcterms:modified>
</cp:coreProperties>
</file>